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79" r:id="rId2"/>
    <p:sldId id="742" r:id="rId3"/>
    <p:sldId id="756" r:id="rId4"/>
    <p:sldId id="702" r:id="rId5"/>
    <p:sldId id="757" r:id="rId6"/>
    <p:sldId id="758" r:id="rId7"/>
    <p:sldId id="759" r:id="rId8"/>
    <p:sldId id="760" r:id="rId9"/>
    <p:sldId id="761" r:id="rId10"/>
    <p:sldId id="762" r:id="rId11"/>
    <p:sldId id="730" r:id="rId12"/>
    <p:sldId id="728" r:id="rId13"/>
    <p:sldId id="7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7265" userDrawn="1">
          <p15:clr>
            <a:srgbClr val="A4A3A4"/>
          </p15:clr>
        </p15:guide>
        <p15:guide id="4" pos="1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3FD"/>
    <a:srgbClr val="038F8F"/>
    <a:srgbClr val="1D58B9"/>
    <a:srgbClr val="850D6B"/>
    <a:srgbClr val="16448E"/>
    <a:srgbClr val="12555E"/>
    <a:srgbClr val="EECCFC"/>
    <a:srgbClr val="1B7F8D"/>
    <a:srgbClr val="4B8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0629" autoAdjust="0"/>
  </p:normalViewPr>
  <p:slideViewPr>
    <p:cSldViewPr snapToGrid="0">
      <p:cViewPr>
        <p:scale>
          <a:sx n="80" d="100"/>
          <a:sy n="80" d="100"/>
        </p:scale>
        <p:origin x="-360" y="162"/>
      </p:cViewPr>
      <p:guideLst>
        <p:guide orient="horz"/>
        <p:guide pos="597"/>
        <p:guide pos="7265"/>
        <p:guide pos="1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8888888888889"/>
          <c:y val="5.0925925925925923E-2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B85E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99-4DE8-9836-D17439F40AB5}"/>
              </c:ext>
            </c:extLst>
          </c:dPt>
          <c:dPt>
            <c:idx val="1"/>
            <c:bubble3D val="0"/>
            <c:spPr>
              <a:solidFill>
                <a:srgbClr val="FAA7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99-4DE8-9836-D17439F40AB5}"/>
              </c:ext>
            </c:extLst>
          </c:dPt>
          <c:dPt>
            <c:idx val="2"/>
            <c:bubble3D val="0"/>
            <c:spPr>
              <a:solidFill>
                <a:srgbClr val="A0101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99-4DE8-9836-D17439F40AB5}"/>
              </c:ext>
            </c:extLst>
          </c:dPt>
          <c:dPt>
            <c:idx val="3"/>
            <c:bubble3D val="0"/>
            <c:spPr>
              <a:solidFill>
                <a:srgbClr val="16448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99-4DE8-9836-D17439F40AB5}"/>
              </c:ext>
            </c:extLst>
          </c:dPt>
          <c:cat>
            <c:strRef>
              <c:f>Лист1!$A$9:$A$12</c:f>
              <c:strCache>
                <c:ptCount val="4"/>
                <c:pt idx="0">
                  <c:v>.net</c:v>
                </c:pt>
                <c:pt idx="1">
                  <c:v>python</c:v>
                </c:pt>
                <c:pt idx="2">
                  <c:v>java</c:v>
                </c:pt>
                <c:pt idx="3">
                  <c:v>php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A99-4DE8-9836-D17439F40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38F8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21-4EFB-AACF-654BD2A2B198}"/>
              </c:ext>
            </c:extLst>
          </c:dPt>
          <c:dPt>
            <c:idx val="1"/>
            <c:invertIfNegative val="0"/>
            <c:bubble3D val="0"/>
            <c:spPr>
              <a:solidFill>
                <a:srgbClr val="4B85E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21-4EFB-AACF-654BD2A2B198}"/>
              </c:ext>
            </c:extLst>
          </c:dPt>
          <c:dPt>
            <c:idx val="2"/>
            <c:invertIfNegative val="0"/>
            <c:bubble3D val="0"/>
            <c:spPr>
              <a:solidFill>
                <a:srgbClr val="16448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21-4EFB-AACF-654BD2A2B19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21-4EFB-AACF-654BD2A2B198}"/>
              </c:ext>
            </c:extLst>
          </c:dPt>
          <c:dPt>
            <c:idx val="4"/>
            <c:invertIfNegative val="0"/>
            <c:bubble3D val="0"/>
            <c:spPr>
              <a:solidFill>
                <a:srgbClr val="A4108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21-4EFB-AACF-654BD2A2B198}"/>
              </c:ext>
            </c:extLst>
          </c:dPt>
          <c:cat>
            <c:strRef>
              <c:f>Лист1!$A$1:$A$5</c:f>
              <c:strCache>
                <c:ptCount val="5"/>
                <c:pt idx="0">
                  <c:v>PostgreSQL</c:v>
                </c:pt>
                <c:pt idx="1">
                  <c:v>Оracle</c:v>
                </c:pt>
                <c:pt idx="2">
                  <c:v>Fire bird</c:v>
                </c:pt>
                <c:pt idx="3">
                  <c:v>Informix</c:v>
                </c:pt>
                <c:pt idx="4">
                  <c:v>Прочее 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21-4EFB-AACF-654BD2A2B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50016"/>
        <c:axId val="33351552"/>
      </c:barChart>
      <c:catAx>
        <c:axId val="3335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3351552"/>
        <c:crosses val="autoZero"/>
        <c:auto val="1"/>
        <c:lblAlgn val="ctr"/>
        <c:lblOffset val="100"/>
        <c:noMultiLvlLbl val="0"/>
      </c:catAx>
      <c:valAx>
        <c:axId val="3335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5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6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ds\Documents\Департамент продаж и маркетинга\Отдел дизайна\!Дизайнерская\BarsCreative\SHUTTERSTOCK\Растр\Компьютеры\shutterstock_1079299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0" b="9970"/>
          <a:stretch/>
        </p:blipFill>
        <p:spPr bwMode="auto">
          <a:xfrm>
            <a:off x="1" y="0"/>
            <a:ext cx="12197297" cy="49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738" y="0"/>
            <a:ext cx="2180473" cy="127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722231" y="1440809"/>
            <a:ext cx="1908059" cy="28103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5250857"/>
            <a:ext cx="10143066" cy="971124"/>
          </a:xfrm>
          <a:prstGeom prst="rect">
            <a:avLst/>
          </a:prstGeom>
          <a:solidFill>
            <a:srgbClr val="16448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1266" y="5525857"/>
            <a:ext cx="9033934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 smtClean="0">
                <a:solidFill>
                  <a:srgbClr val="16448E"/>
                </a:solidFill>
                <a:latin typeface="Arial Narrow" panose="020B0606020202030204" pitchFamily="34" charset="0"/>
              </a:rPr>
              <a:t>ПОРТИРОВАНИЕ ОБЛАЧНОГО РЕШЕНИЯ С ORACLE НА POSTGRESQL</a:t>
            </a:r>
            <a:endParaRPr lang="ru-RU" sz="2400" b="1" dirty="0">
              <a:solidFill>
                <a:srgbClr val="16448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90422" y="5250857"/>
            <a:ext cx="221977" cy="962886"/>
          </a:xfrm>
          <a:prstGeom prst="rect">
            <a:avLst/>
          </a:prstGeom>
          <a:solidFill>
            <a:srgbClr val="164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2" y="203038"/>
            <a:ext cx="1618491" cy="7162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73408" y="0"/>
            <a:ext cx="536066" cy="127112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1604" y="3599854"/>
            <a:ext cx="3610397" cy="1176946"/>
          </a:xfrm>
          <a:prstGeom prst="rect">
            <a:avLst/>
          </a:pr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233" y="905855"/>
            <a:ext cx="3610397" cy="1176946"/>
          </a:xfrm>
          <a:prstGeom prst="rect">
            <a:avLst/>
          </a:pr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НЕИМЕНОВАННЫЕ БЛОКИ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29953" y="1309662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ПРОБЛЕМЫ: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9407" y="995146"/>
            <a:ext cx="184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 передать параметры внутрь блока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19319" y="995146"/>
            <a:ext cx="178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 получить результат выполнения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9986" y="2326439"/>
            <a:ext cx="2790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4750 - PL/SQL неименованных блоков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9953" y="4003661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РЕШЕНИЯ: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8806" y="3835275"/>
            <a:ext cx="177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Временные функции.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19319" y="3835275"/>
            <a:ext cx="2177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Переписать все блоки на постоянные функции.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9986" y="5369248"/>
            <a:ext cx="2723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Научиться передавать параметры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возвращать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6800" y="5369248"/>
            <a:ext cx="375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Нами подготовлен концепт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патча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реализует искомую функциональность.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290386" y="3732033"/>
            <a:ext cx="950576" cy="893994"/>
            <a:chOff x="4514850" y="4899025"/>
            <a:chExt cx="533401" cy="501651"/>
          </a:xfrm>
          <a:solidFill>
            <a:schemeClr val="bg1"/>
          </a:solidFill>
        </p:grpSpPr>
        <p:sp>
          <p:nvSpPr>
            <p:cNvPr id="22" name="Freeform 415"/>
            <p:cNvSpPr>
              <a:spLocks noEditPoints="1"/>
            </p:cNvSpPr>
            <p:nvPr/>
          </p:nvSpPr>
          <p:spPr bwMode="auto">
            <a:xfrm>
              <a:off x="4516438" y="5097463"/>
              <a:ext cx="531813" cy="303213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67" y="179"/>
                </a:cxn>
                <a:cxn ang="0">
                  <a:pos x="319" y="10"/>
                </a:cxn>
                <a:cxn ang="0">
                  <a:pos x="17" y="10"/>
                </a:cxn>
                <a:cxn ang="0">
                  <a:pos x="3" y="0"/>
                </a:cxn>
                <a:cxn ang="0">
                  <a:pos x="332" y="0"/>
                </a:cxn>
                <a:cxn ang="0">
                  <a:pos x="333" y="1"/>
                </a:cxn>
                <a:cxn ang="0">
                  <a:pos x="335" y="5"/>
                </a:cxn>
                <a:cxn ang="0">
                  <a:pos x="333" y="9"/>
                </a:cxn>
                <a:cxn ang="0">
                  <a:pos x="171" y="189"/>
                </a:cxn>
                <a:cxn ang="0">
                  <a:pos x="169" y="191"/>
                </a:cxn>
                <a:cxn ang="0">
                  <a:pos x="166" y="191"/>
                </a:cxn>
                <a:cxn ang="0">
                  <a:pos x="164" y="190"/>
                </a:cxn>
                <a:cxn ang="0">
                  <a:pos x="163" y="18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35" h="191">
                  <a:moveTo>
                    <a:pt x="17" y="10"/>
                  </a:moveTo>
                  <a:lnTo>
                    <a:pt x="167" y="179"/>
                  </a:lnTo>
                  <a:lnTo>
                    <a:pt x="319" y="10"/>
                  </a:lnTo>
                  <a:lnTo>
                    <a:pt x="17" y="10"/>
                  </a:lnTo>
                  <a:close/>
                  <a:moveTo>
                    <a:pt x="3" y="0"/>
                  </a:moveTo>
                  <a:lnTo>
                    <a:pt x="332" y="0"/>
                  </a:lnTo>
                  <a:lnTo>
                    <a:pt x="333" y="1"/>
                  </a:lnTo>
                  <a:lnTo>
                    <a:pt x="335" y="5"/>
                  </a:lnTo>
                  <a:lnTo>
                    <a:pt x="333" y="9"/>
                  </a:lnTo>
                  <a:lnTo>
                    <a:pt x="171" y="189"/>
                  </a:lnTo>
                  <a:lnTo>
                    <a:pt x="169" y="191"/>
                  </a:lnTo>
                  <a:lnTo>
                    <a:pt x="166" y="191"/>
                  </a:lnTo>
                  <a:lnTo>
                    <a:pt x="164" y="190"/>
                  </a:lnTo>
                  <a:lnTo>
                    <a:pt x="163" y="18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16"/>
            <p:cNvSpPr>
              <a:spLocks noEditPoints="1"/>
            </p:cNvSpPr>
            <p:nvPr/>
          </p:nvSpPr>
          <p:spPr bwMode="auto">
            <a:xfrm>
              <a:off x="4660900" y="5097463"/>
              <a:ext cx="244475" cy="30321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76" y="173"/>
                </a:cxn>
                <a:cxn ang="0">
                  <a:pos x="140" y="10"/>
                </a:cxn>
                <a:cxn ang="0">
                  <a:pos x="12" y="10"/>
                </a:cxn>
                <a:cxn ang="0">
                  <a:pos x="4" y="0"/>
                </a:cxn>
                <a:cxn ang="0">
                  <a:pos x="150" y="0"/>
                </a:cxn>
                <a:cxn ang="0">
                  <a:pos x="152" y="1"/>
                </a:cxn>
                <a:cxn ang="0">
                  <a:pos x="153" y="3"/>
                </a:cxn>
                <a:cxn ang="0">
                  <a:pos x="154" y="4"/>
                </a:cxn>
                <a:cxn ang="0">
                  <a:pos x="154" y="6"/>
                </a:cxn>
                <a:cxn ang="0">
                  <a:pos x="153" y="7"/>
                </a:cxn>
                <a:cxn ang="0">
                  <a:pos x="81" y="188"/>
                </a:cxn>
                <a:cxn ang="0">
                  <a:pos x="80" y="190"/>
                </a:cxn>
                <a:cxn ang="0">
                  <a:pos x="78" y="191"/>
                </a:cxn>
                <a:cxn ang="0">
                  <a:pos x="75" y="191"/>
                </a:cxn>
                <a:cxn ang="0">
                  <a:pos x="73" y="190"/>
                </a:cxn>
                <a:cxn ang="0">
                  <a:pos x="72" y="189"/>
                </a:cxn>
                <a:cxn ang="0">
                  <a:pos x="72" y="18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154" h="191">
                  <a:moveTo>
                    <a:pt x="12" y="10"/>
                  </a:moveTo>
                  <a:lnTo>
                    <a:pt x="76" y="173"/>
                  </a:lnTo>
                  <a:lnTo>
                    <a:pt x="140" y="10"/>
                  </a:lnTo>
                  <a:lnTo>
                    <a:pt x="12" y="10"/>
                  </a:lnTo>
                  <a:close/>
                  <a:moveTo>
                    <a:pt x="4" y="0"/>
                  </a:moveTo>
                  <a:lnTo>
                    <a:pt x="150" y="0"/>
                  </a:lnTo>
                  <a:lnTo>
                    <a:pt x="152" y="1"/>
                  </a:lnTo>
                  <a:lnTo>
                    <a:pt x="153" y="3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3" y="7"/>
                  </a:lnTo>
                  <a:lnTo>
                    <a:pt x="81" y="188"/>
                  </a:lnTo>
                  <a:lnTo>
                    <a:pt x="80" y="190"/>
                  </a:lnTo>
                  <a:lnTo>
                    <a:pt x="78" y="191"/>
                  </a:lnTo>
                  <a:lnTo>
                    <a:pt x="75" y="191"/>
                  </a:lnTo>
                  <a:lnTo>
                    <a:pt x="73" y="190"/>
                  </a:lnTo>
                  <a:lnTo>
                    <a:pt x="72" y="189"/>
                  </a:lnTo>
                  <a:lnTo>
                    <a:pt x="72" y="18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17"/>
            <p:cNvSpPr>
              <a:spLocks noEditPoints="1"/>
            </p:cNvSpPr>
            <p:nvPr/>
          </p:nvSpPr>
          <p:spPr bwMode="auto">
            <a:xfrm>
              <a:off x="4514850" y="5006975"/>
              <a:ext cx="533400" cy="107950"/>
            </a:xfrm>
            <a:custGeom>
              <a:avLst/>
              <a:gdLst/>
              <a:ahLst/>
              <a:cxnLst>
                <a:cxn ang="0">
                  <a:pos x="53" y="10"/>
                </a:cxn>
                <a:cxn ang="0">
                  <a:pos x="17" y="58"/>
                </a:cxn>
                <a:cxn ang="0">
                  <a:pos x="321" y="58"/>
                </a:cxn>
                <a:cxn ang="0">
                  <a:pos x="284" y="10"/>
                </a:cxn>
                <a:cxn ang="0">
                  <a:pos x="53" y="10"/>
                </a:cxn>
                <a:cxn ang="0">
                  <a:pos x="49" y="0"/>
                </a:cxn>
                <a:cxn ang="0">
                  <a:pos x="288" y="0"/>
                </a:cxn>
                <a:cxn ang="0">
                  <a:pos x="290" y="2"/>
                </a:cxn>
                <a:cxn ang="0">
                  <a:pos x="335" y="60"/>
                </a:cxn>
                <a:cxn ang="0">
                  <a:pos x="336" y="61"/>
                </a:cxn>
                <a:cxn ang="0">
                  <a:pos x="336" y="63"/>
                </a:cxn>
                <a:cxn ang="0">
                  <a:pos x="334" y="67"/>
                </a:cxn>
                <a:cxn ang="0">
                  <a:pos x="333" y="68"/>
                </a:cxn>
                <a:cxn ang="0">
                  <a:pos x="4" y="68"/>
                </a:cxn>
                <a:cxn ang="0">
                  <a:pos x="2" y="67"/>
                </a:cxn>
                <a:cxn ang="0">
                  <a:pos x="1" y="65"/>
                </a:cxn>
                <a:cxn ang="0">
                  <a:pos x="0" y="64"/>
                </a:cxn>
                <a:cxn ang="0">
                  <a:pos x="0" y="62"/>
                </a:cxn>
                <a:cxn ang="0">
                  <a:pos x="2" y="60"/>
                </a:cxn>
                <a:cxn ang="0">
                  <a:pos x="47" y="2"/>
                </a:cxn>
                <a:cxn ang="0">
                  <a:pos x="49" y="0"/>
                </a:cxn>
              </a:cxnLst>
              <a:rect l="0" t="0" r="r" b="b"/>
              <a:pathLst>
                <a:path w="336" h="68">
                  <a:moveTo>
                    <a:pt x="53" y="10"/>
                  </a:moveTo>
                  <a:lnTo>
                    <a:pt x="17" y="58"/>
                  </a:lnTo>
                  <a:lnTo>
                    <a:pt x="321" y="58"/>
                  </a:lnTo>
                  <a:lnTo>
                    <a:pt x="284" y="10"/>
                  </a:lnTo>
                  <a:lnTo>
                    <a:pt x="53" y="10"/>
                  </a:lnTo>
                  <a:close/>
                  <a:moveTo>
                    <a:pt x="49" y="0"/>
                  </a:moveTo>
                  <a:lnTo>
                    <a:pt x="288" y="0"/>
                  </a:lnTo>
                  <a:lnTo>
                    <a:pt x="290" y="2"/>
                  </a:lnTo>
                  <a:lnTo>
                    <a:pt x="335" y="60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7"/>
                  </a:lnTo>
                  <a:lnTo>
                    <a:pt x="333" y="68"/>
                  </a:lnTo>
                  <a:lnTo>
                    <a:pt x="4" y="68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18"/>
            <p:cNvSpPr>
              <a:spLocks noEditPoints="1"/>
            </p:cNvSpPr>
            <p:nvPr/>
          </p:nvSpPr>
          <p:spPr bwMode="auto">
            <a:xfrm>
              <a:off x="4664075" y="5006975"/>
              <a:ext cx="238125" cy="107950"/>
            </a:xfrm>
            <a:custGeom>
              <a:avLst/>
              <a:gdLst/>
              <a:ahLst/>
              <a:cxnLst>
                <a:cxn ang="0">
                  <a:pos x="74" y="11"/>
                </a:cxn>
                <a:cxn ang="0">
                  <a:pos x="18" y="58"/>
                </a:cxn>
                <a:cxn ang="0">
                  <a:pos x="132" y="58"/>
                </a:cxn>
                <a:cxn ang="0">
                  <a:pos x="74" y="11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150" y="59"/>
                </a:cxn>
                <a:cxn ang="0">
                  <a:pos x="146" y="68"/>
                </a:cxn>
                <a:cxn ang="0">
                  <a:pos x="3" y="68"/>
                </a:cxn>
                <a:cxn ang="0">
                  <a:pos x="0" y="59"/>
                </a:cxn>
                <a:cxn ang="0">
                  <a:pos x="71" y="0"/>
                </a:cxn>
              </a:cxnLst>
              <a:rect l="0" t="0" r="r" b="b"/>
              <a:pathLst>
                <a:path w="150" h="68">
                  <a:moveTo>
                    <a:pt x="74" y="11"/>
                  </a:moveTo>
                  <a:lnTo>
                    <a:pt x="18" y="58"/>
                  </a:lnTo>
                  <a:lnTo>
                    <a:pt x="132" y="58"/>
                  </a:lnTo>
                  <a:lnTo>
                    <a:pt x="74" y="11"/>
                  </a:lnTo>
                  <a:close/>
                  <a:moveTo>
                    <a:pt x="71" y="0"/>
                  </a:moveTo>
                  <a:lnTo>
                    <a:pt x="77" y="0"/>
                  </a:lnTo>
                  <a:lnTo>
                    <a:pt x="150" y="59"/>
                  </a:lnTo>
                  <a:lnTo>
                    <a:pt x="146" y="68"/>
                  </a:lnTo>
                  <a:lnTo>
                    <a:pt x="3" y="68"/>
                  </a:lnTo>
                  <a:lnTo>
                    <a:pt x="0" y="59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19"/>
            <p:cNvSpPr>
              <a:spLocks noEditPoints="1"/>
            </p:cNvSpPr>
            <p:nvPr/>
          </p:nvSpPr>
          <p:spPr bwMode="auto">
            <a:xfrm>
              <a:off x="4514850" y="5006975"/>
              <a:ext cx="160338" cy="107950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17" y="58"/>
                </a:cxn>
                <a:cxn ang="0">
                  <a:pos x="86" y="58"/>
                </a:cxn>
                <a:cxn ang="0">
                  <a:pos x="51" y="13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5" y="2"/>
                </a:cxn>
                <a:cxn ang="0">
                  <a:pos x="100" y="60"/>
                </a:cxn>
                <a:cxn ang="0">
                  <a:pos x="101" y="61"/>
                </a:cxn>
                <a:cxn ang="0">
                  <a:pos x="101" y="65"/>
                </a:cxn>
                <a:cxn ang="0">
                  <a:pos x="100" y="67"/>
                </a:cxn>
                <a:cxn ang="0">
                  <a:pos x="98" y="68"/>
                </a:cxn>
                <a:cxn ang="0">
                  <a:pos x="4" y="68"/>
                </a:cxn>
                <a:cxn ang="0">
                  <a:pos x="2" y="67"/>
                </a:cxn>
                <a:cxn ang="0">
                  <a:pos x="1" y="65"/>
                </a:cxn>
                <a:cxn ang="0">
                  <a:pos x="0" y="64"/>
                </a:cxn>
                <a:cxn ang="0">
                  <a:pos x="0" y="62"/>
                </a:cxn>
                <a:cxn ang="0">
                  <a:pos x="2" y="60"/>
                </a:cxn>
                <a:cxn ang="0">
                  <a:pos x="47" y="2"/>
                </a:cxn>
                <a:cxn ang="0">
                  <a:pos x="49" y="0"/>
                </a:cxn>
              </a:cxnLst>
              <a:rect l="0" t="0" r="r" b="b"/>
              <a:pathLst>
                <a:path w="101" h="68">
                  <a:moveTo>
                    <a:pt x="51" y="13"/>
                  </a:moveTo>
                  <a:lnTo>
                    <a:pt x="17" y="58"/>
                  </a:lnTo>
                  <a:lnTo>
                    <a:pt x="86" y="58"/>
                  </a:lnTo>
                  <a:lnTo>
                    <a:pt x="51" y="13"/>
                  </a:lnTo>
                  <a:close/>
                  <a:moveTo>
                    <a:pt x="49" y="0"/>
                  </a:moveTo>
                  <a:lnTo>
                    <a:pt x="53" y="0"/>
                  </a:lnTo>
                  <a:lnTo>
                    <a:pt x="55" y="2"/>
                  </a:lnTo>
                  <a:lnTo>
                    <a:pt x="100" y="60"/>
                  </a:lnTo>
                  <a:lnTo>
                    <a:pt x="101" y="61"/>
                  </a:lnTo>
                  <a:lnTo>
                    <a:pt x="101" y="65"/>
                  </a:lnTo>
                  <a:lnTo>
                    <a:pt x="100" y="67"/>
                  </a:lnTo>
                  <a:lnTo>
                    <a:pt x="98" y="68"/>
                  </a:lnTo>
                  <a:lnTo>
                    <a:pt x="4" y="68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20"/>
            <p:cNvSpPr>
              <a:spLocks noEditPoints="1"/>
            </p:cNvSpPr>
            <p:nvPr/>
          </p:nvSpPr>
          <p:spPr bwMode="auto">
            <a:xfrm>
              <a:off x="4887913" y="5006975"/>
              <a:ext cx="160338" cy="107950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16" y="58"/>
                </a:cxn>
                <a:cxn ang="0">
                  <a:pos x="86" y="58"/>
                </a:cxn>
                <a:cxn ang="0">
                  <a:pos x="51" y="13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5" y="2"/>
                </a:cxn>
                <a:cxn ang="0">
                  <a:pos x="100" y="60"/>
                </a:cxn>
                <a:cxn ang="0">
                  <a:pos x="101" y="61"/>
                </a:cxn>
                <a:cxn ang="0">
                  <a:pos x="101" y="63"/>
                </a:cxn>
                <a:cxn ang="0">
                  <a:pos x="99" y="67"/>
                </a:cxn>
                <a:cxn ang="0">
                  <a:pos x="98" y="68"/>
                </a:cxn>
                <a:cxn ang="0">
                  <a:pos x="3" y="68"/>
                </a:cxn>
                <a:cxn ang="0">
                  <a:pos x="2" y="67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1" y="60"/>
                </a:cxn>
                <a:cxn ang="0">
                  <a:pos x="47" y="2"/>
                </a:cxn>
                <a:cxn ang="0">
                  <a:pos x="49" y="0"/>
                </a:cxn>
              </a:cxnLst>
              <a:rect l="0" t="0" r="r" b="b"/>
              <a:pathLst>
                <a:path w="101" h="68">
                  <a:moveTo>
                    <a:pt x="51" y="13"/>
                  </a:moveTo>
                  <a:lnTo>
                    <a:pt x="16" y="58"/>
                  </a:lnTo>
                  <a:lnTo>
                    <a:pt x="86" y="58"/>
                  </a:lnTo>
                  <a:lnTo>
                    <a:pt x="51" y="13"/>
                  </a:lnTo>
                  <a:close/>
                  <a:moveTo>
                    <a:pt x="49" y="0"/>
                  </a:moveTo>
                  <a:lnTo>
                    <a:pt x="53" y="0"/>
                  </a:lnTo>
                  <a:lnTo>
                    <a:pt x="55" y="2"/>
                  </a:lnTo>
                  <a:lnTo>
                    <a:pt x="100" y="60"/>
                  </a:lnTo>
                  <a:lnTo>
                    <a:pt x="101" y="61"/>
                  </a:lnTo>
                  <a:lnTo>
                    <a:pt x="101" y="63"/>
                  </a:lnTo>
                  <a:lnTo>
                    <a:pt x="99" y="67"/>
                  </a:lnTo>
                  <a:lnTo>
                    <a:pt x="98" y="68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21"/>
            <p:cNvSpPr>
              <a:spLocks/>
            </p:cNvSpPr>
            <p:nvPr/>
          </p:nvSpPr>
          <p:spPr bwMode="auto">
            <a:xfrm>
              <a:off x="4921250" y="4899025"/>
              <a:ext cx="50800" cy="508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7"/>
                </a:cxn>
                <a:cxn ang="0">
                  <a:pos x="7" y="32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32" h="32">
                  <a:moveTo>
                    <a:pt x="25" y="0"/>
                  </a:moveTo>
                  <a:lnTo>
                    <a:pt x="32" y="7"/>
                  </a:lnTo>
                  <a:lnTo>
                    <a:pt x="7" y="32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22"/>
            <p:cNvSpPr>
              <a:spLocks/>
            </p:cNvSpPr>
            <p:nvPr/>
          </p:nvSpPr>
          <p:spPr bwMode="auto">
            <a:xfrm>
              <a:off x="4921250" y="4899025"/>
              <a:ext cx="50800" cy="508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2" y="25"/>
                </a:cxn>
                <a:cxn ang="0">
                  <a:pos x="25" y="3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32" h="32">
                  <a:moveTo>
                    <a:pt x="7" y="0"/>
                  </a:moveTo>
                  <a:lnTo>
                    <a:pt x="32" y="25"/>
                  </a:lnTo>
                  <a:lnTo>
                    <a:pt x="25" y="3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23"/>
            <p:cNvSpPr>
              <a:spLocks/>
            </p:cNvSpPr>
            <p:nvPr/>
          </p:nvSpPr>
          <p:spPr bwMode="auto">
            <a:xfrm>
              <a:off x="4994275" y="4973638"/>
              <a:ext cx="36513" cy="365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8"/>
                </a:cxn>
                <a:cxn ang="0">
                  <a:pos x="8" y="2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23" h="23">
                  <a:moveTo>
                    <a:pt x="16" y="0"/>
                  </a:moveTo>
                  <a:lnTo>
                    <a:pt x="23" y="8"/>
                  </a:lnTo>
                  <a:lnTo>
                    <a:pt x="8" y="2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24"/>
            <p:cNvSpPr>
              <a:spLocks/>
            </p:cNvSpPr>
            <p:nvPr/>
          </p:nvSpPr>
          <p:spPr bwMode="auto">
            <a:xfrm>
              <a:off x="4994275" y="4973638"/>
              <a:ext cx="36513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" y="16"/>
                </a:cxn>
                <a:cxn ang="0">
                  <a:pos x="16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3" h="23">
                  <a:moveTo>
                    <a:pt x="8" y="0"/>
                  </a:moveTo>
                  <a:lnTo>
                    <a:pt x="23" y="16"/>
                  </a:lnTo>
                  <a:lnTo>
                    <a:pt x="16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427322" y="1083802"/>
            <a:ext cx="701820" cy="814400"/>
            <a:chOff x="8248650" y="3962400"/>
            <a:chExt cx="465137" cy="539750"/>
          </a:xfrm>
          <a:solidFill>
            <a:schemeClr val="bg1"/>
          </a:solidFill>
        </p:grpSpPr>
        <p:sp>
          <p:nvSpPr>
            <p:cNvPr id="33" name="Freeform 967"/>
            <p:cNvSpPr>
              <a:spLocks/>
            </p:cNvSpPr>
            <p:nvPr/>
          </p:nvSpPr>
          <p:spPr bwMode="auto">
            <a:xfrm>
              <a:off x="8248650" y="3962400"/>
              <a:ext cx="465137" cy="539750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237" y="21"/>
                </a:cxn>
                <a:cxn ang="0">
                  <a:pos x="271" y="55"/>
                </a:cxn>
                <a:cxn ang="0">
                  <a:pos x="291" y="101"/>
                </a:cxn>
                <a:cxn ang="0">
                  <a:pos x="291" y="149"/>
                </a:cxn>
                <a:cxn ang="0">
                  <a:pos x="273" y="194"/>
                </a:cxn>
                <a:cxn ang="0">
                  <a:pos x="258" y="340"/>
                </a:cxn>
                <a:cxn ang="0">
                  <a:pos x="248" y="208"/>
                </a:cxn>
                <a:cxn ang="0">
                  <a:pos x="263" y="188"/>
                </a:cxn>
                <a:cxn ang="0">
                  <a:pos x="281" y="147"/>
                </a:cxn>
                <a:cxn ang="0">
                  <a:pos x="280" y="99"/>
                </a:cxn>
                <a:cxn ang="0">
                  <a:pos x="257" y="53"/>
                </a:cxn>
                <a:cxn ang="0">
                  <a:pos x="218" y="21"/>
                </a:cxn>
                <a:cxn ang="0">
                  <a:pos x="167" y="10"/>
                </a:cxn>
                <a:cxn ang="0">
                  <a:pos x="117" y="21"/>
                </a:cxn>
                <a:cxn ang="0">
                  <a:pos x="78" y="53"/>
                </a:cxn>
                <a:cxn ang="0">
                  <a:pos x="56" y="99"/>
                </a:cxn>
                <a:cxn ang="0">
                  <a:pos x="53" y="132"/>
                </a:cxn>
                <a:cxn ang="0">
                  <a:pos x="41" y="193"/>
                </a:cxn>
                <a:cxn ang="0">
                  <a:pos x="44" y="257"/>
                </a:cxn>
                <a:cxn ang="0">
                  <a:pos x="58" y="271"/>
                </a:cxn>
                <a:cxn ang="0">
                  <a:pos x="125" y="273"/>
                </a:cxn>
                <a:cxn ang="0">
                  <a:pos x="115" y="340"/>
                </a:cxn>
                <a:cxn ang="0">
                  <a:pos x="69" y="283"/>
                </a:cxn>
                <a:cxn ang="0">
                  <a:pos x="43" y="272"/>
                </a:cxn>
                <a:cxn ang="0">
                  <a:pos x="31" y="245"/>
                </a:cxn>
                <a:cxn ang="0">
                  <a:pos x="0" y="203"/>
                </a:cxn>
                <a:cxn ang="0">
                  <a:pos x="43" y="126"/>
                </a:cxn>
                <a:cxn ang="0">
                  <a:pos x="52" y="77"/>
                </a:cxn>
                <a:cxn ang="0">
                  <a:pos x="79" y="37"/>
                </a:cxn>
                <a:cxn ang="0">
                  <a:pos x="119" y="10"/>
                </a:cxn>
                <a:cxn ang="0">
                  <a:pos x="167" y="0"/>
                </a:cxn>
              </a:cxnLst>
              <a:rect l="0" t="0" r="r" b="b"/>
              <a:pathLst>
                <a:path w="293" h="340">
                  <a:moveTo>
                    <a:pt x="167" y="0"/>
                  </a:moveTo>
                  <a:lnTo>
                    <a:pt x="192" y="2"/>
                  </a:lnTo>
                  <a:lnTo>
                    <a:pt x="216" y="10"/>
                  </a:lnTo>
                  <a:lnTo>
                    <a:pt x="237" y="21"/>
                  </a:lnTo>
                  <a:lnTo>
                    <a:pt x="256" y="37"/>
                  </a:lnTo>
                  <a:lnTo>
                    <a:pt x="271" y="55"/>
                  </a:lnTo>
                  <a:lnTo>
                    <a:pt x="283" y="77"/>
                  </a:lnTo>
                  <a:lnTo>
                    <a:pt x="291" y="101"/>
                  </a:lnTo>
                  <a:lnTo>
                    <a:pt x="293" y="126"/>
                  </a:lnTo>
                  <a:lnTo>
                    <a:pt x="291" y="149"/>
                  </a:lnTo>
                  <a:lnTo>
                    <a:pt x="284" y="172"/>
                  </a:lnTo>
                  <a:lnTo>
                    <a:pt x="273" y="194"/>
                  </a:lnTo>
                  <a:lnTo>
                    <a:pt x="258" y="212"/>
                  </a:lnTo>
                  <a:lnTo>
                    <a:pt x="258" y="340"/>
                  </a:lnTo>
                  <a:lnTo>
                    <a:pt x="248" y="340"/>
                  </a:lnTo>
                  <a:lnTo>
                    <a:pt x="248" y="208"/>
                  </a:lnTo>
                  <a:lnTo>
                    <a:pt x="249" y="207"/>
                  </a:lnTo>
                  <a:lnTo>
                    <a:pt x="263" y="188"/>
                  </a:lnTo>
                  <a:lnTo>
                    <a:pt x="273" y="169"/>
                  </a:lnTo>
                  <a:lnTo>
                    <a:pt x="281" y="147"/>
                  </a:lnTo>
                  <a:lnTo>
                    <a:pt x="283" y="126"/>
                  </a:lnTo>
                  <a:lnTo>
                    <a:pt x="280" y="99"/>
                  </a:lnTo>
                  <a:lnTo>
                    <a:pt x="271" y="75"/>
                  </a:lnTo>
                  <a:lnTo>
                    <a:pt x="257" y="53"/>
                  </a:lnTo>
                  <a:lnTo>
                    <a:pt x="239" y="36"/>
                  </a:lnTo>
                  <a:lnTo>
                    <a:pt x="218" y="21"/>
                  </a:lnTo>
                  <a:lnTo>
                    <a:pt x="194" y="13"/>
                  </a:lnTo>
                  <a:lnTo>
                    <a:pt x="167" y="10"/>
                  </a:lnTo>
                  <a:lnTo>
                    <a:pt x="141" y="13"/>
                  </a:lnTo>
                  <a:lnTo>
                    <a:pt x="117" y="21"/>
                  </a:lnTo>
                  <a:lnTo>
                    <a:pt x="96" y="36"/>
                  </a:lnTo>
                  <a:lnTo>
                    <a:pt x="78" y="53"/>
                  </a:lnTo>
                  <a:lnTo>
                    <a:pt x="64" y="75"/>
                  </a:lnTo>
                  <a:lnTo>
                    <a:pt x="56" y="99"/>
                  </a:lnTo>
                  <a:lnTo>
                    <a:pt x="53" y="126"/>
                  </a:lnTo>
                  <a:lnTo>
                    <a:pt x="53" y="132"/>
                  </a:lnTo>
                  <a:lnTo>
                    <a:pt x="18" y="193"/>
                  </a:lnTo>
                  <a:lnTo>
                    <a:pt x="41" y="193"/>
                  </a:lnTo>
                  <a:lnTo>
                    <a:pt x="41" y="245"/>
                  </a:lnTo>
                  <a:lnTo>
                    <a:pt x="44" y="257"/>
                  </a:lnTo>
                  <a:lnTo>
                    <a:pt x="50" y="265"/>
                  </a:lnTo>
                  <a:lnTo>
                    <a:pt x="58" y="271"/>
                  </a:lnTo>
                  <a:lnTo>
                    <a:pt x="69" y="273"/>
                  </a:lnTo>
                  <a:lnTo>
                    <a:pt x="125" y="273"/>
                  </a:lnTo>
                  <a:lnTo>
                    <a:pt x="125" y="340"/>
                  </a:lnTo>
                  <a:lnTo>
                    <a:pt x="115" y="340"/>
                  </a:lnTo>
                  <a:lnTo>
                    <a:pt x="115" y="283"/>
                  </a:lnTo>
                  <a:lnTo>
                    <a:pt x="69" y="283"/>
                  </a:lnTo>
                  <a:lnTo>
                    <a:pt x="55" y="280"/>
                  </a:lnTo>
                  <a:lnTo>
                    <a:pt x="43" y="272"/>
                  </a:lnTo>
                  <a:lnTo>
                    <a:pt x="34" y="260"/>
                  </a:lnTo>
                  <a:lnTo>
                    <a:pt x="31" y="245"/>
                  </a:lnTo>
                  <a:lnTo>
                    <a:pt x="31" y="203"/>
                  </a:lnTo>
                  <a:lnTo>
                    <a:pt x="0" y="203"/>
                  </a:lnTo>
                  <a:lnTo>
                    <a:pt x="43" y="130"/>
                  </a:lnTo>
                  <a:lnTo>
                    <a:pt x="43" y="126"/>
                  </a:lnTo>
                  <a:lnTo>
                    <a:pt x="45" y="101"/>
                  </a:lnTo>
                  <a:lnTo>
                    <a:pt x="52" y="77"/>
                  </a:lnTo>
                  <a:lnTo>
                    <a:pt x="64" y="55"/>
                  </a:lnTo>
                  <a:lnTo>
                    <a:pt x="79" y="37"/>
                  </a:lnTo>
                  <a:lnTo>
                    <a:pt x="97" y="21"/>
                  </a:lnTo>
                  <a:lnTo>
                    <a:pt x="119" y="10"/>
                  </a:lnTo>
                  <a:lnTo>
                    <a:pt x="143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968"/>
            <p:cNvSpPr>
              <a:spLocks noEditPoints="1"/>
            </p:cNvSpPr>
            <p:nvPr/>
          </p:nvSpPr>
          <p:spPr bwMode="auto">
            <a:xfrm>
              <a:off x="8377237" y="4013200"/>
              <a:ext cx="287337" cy="287338"/>
            </a:xfrm>
            <a:custGeom>
              <a:avLst/>
              <a:gdLst/>
              <a:ahLst/>
              <a:cxnLst>
                <a:cxn ang="0">
                  <a:pos x="70" y="74"/>
                </a:cxn>
                <a:cxn ang="0">
                  <a:pos x="65" y="104"/>
                </a:cxn>
                <a:cxn ang="0">
                  <a:pos x="89" y="120"/>
                </a:cxn>
                <a:cxn ang="0">
                  <a:pos x="114" y="104"/>
                </a:cxn>
                <a:cxn ang="0">
                  <a:pos x="108" y="74"/>
                </a:cxn>
                <a:cxn ang="0">
                  <a:pos x="89" y="56"/>
                </a:cxn>
                <a:cxn ang="0">
                  <a:pos x="123" y="79"/>
                </a:cxn>
                <a:cxn ang="0">
                  <a:pos x="116" y="120"/>
                </a:cxn>
                <a:cxn ang="0">
                  <a:pos x="75" y="128"/>
                </a:cxn>
                <a:cxn ang="0">
                  <a:pos x="52" y="94"/>
                </a:cxn>
                <a:cxn ang="0">
                  <a:pos x="75" y="60"/>
                </a:cxn>
                <a:cxn ang="0">
                  <a:pos x="79" y="24"/>
                </a:cxn>
                <a:cxn ang="0">
                  <a:pos x="68" y="27"/>
                </a:cxn>
                <a:cxn ang="0">
                  <a:pos x="43" y="26"/>
                </a:cxn>
                <a:cxn ang="0">
                  <a:pos x="36" y="48"/>
                </a:cxn>
                <a:cxn ang="0">
                  <a:pos x="25" y="66"/>
                </a:cxn>
                <a:cxn ang="0">
                  <a:pos x="20" y="82"/>
                </a:cxn>
                <a:cxn ang="0">
                  <a:pos x="20" y="102"/>
                </a:cxn>
                <a:cxn ang="0">
                  <a:pos x="23" y="115"/>
                </a:cxn>
                <a:cxn ang="0">
                  <a:pos x="24" y="139"/>
                </a:cxn>
                <a:cxn ang="0">
                  <a:pos x="41" y="144"/>
                </a:cxn>
                <a:cxn ang="0">
                  <a:pos x="57" y="165"/>
                </a:cxn>
                <a:cxn ang="0">
                  <a:pos x="72" y="161"/>
                </a:cxn>
                <a:cxn ang="0">
                  <a:pos x="83" y="171"/>
                </a:cxn>
                <a:cxn ang="0">
                  <a:pos x="104" y="162"/>
                </a:cxn>
                <a:cxn ang="0">
                  <a:pos x="115" y="158"/>
                </a:cxn>
                <a:cxn ang="0">
                  <a:pos x="138" y="156"/>
                </a:cxn>
                <a:cxn ang="0">
                  <a:pos x="140" y="142"/>
                </a:cxn>
                <a:cxn ang="0">
                  <a:pos x="156" y="137"/>
                </a:cxn>
                <a:cxn ang="0">
                  <a:pos x="156" y="113"/>
                </a:cxn>
                <a:cxn ang="0">
                  <a:pos x="158" y="100"/>
                </a:cxn>
                <a:cxn ang="0">
                  <a:pos x="157" y="79"/>
                </a:cxn>
                <a:cxn ang="0">
                  <a:pos x="155" y="71"/>
                </a:cxn>
                <a:cxn ang="0">
                  <a:pos x="164" y="56"/>
                </a:cxn>
                <a:cxn ang="0">
                  <a:pos x="138" y="43"/>
                </a:cxn>
                <a:cxn ang="0">
                  <a:pos x="132" y="38"/>
                </a:cxn>
                <a:cxn ang="0">
                  <a:pos x="113" y="28"/>
                </a:cxn>
                <a:cxn ang="0">
                  <a:pos x="106" y="26"/>
                </a:cxn>
                <a:cxn ang="0">
                  <a:pos x="97" y="10"/>
                </a:cxn>
                <a:cxn ang="0">
                  <a:pos x="105" y="0"/>
                </a:cxn>
                <a:cxn ang="0">
                  <a:pos x="110" y="16"/>
                </a:cxn>
                <a:cxn ang="0">
                  <a:pos x="144" y="35"/>
                </a:cxn>
                <a:cxn ang="0">
                  <a:pos x="160" y="31"/>
                </a:cxn>
                <a:cxn ang="0">
                  <a:pos x="166" y="69"/>
                </a:cxn>
                <a:cxn ang="0">
                  <a:pos x="181" y="106"/>
                </a:cxn>
                <a:cxn ang="0">
                  <a:pos x="167" y="112"/>
                </a:cxn>
                <a:cxn ang="0">
                  <a:pos x="150" y="145"/>
                </a:cxn>
                <a:cxn ang="0">
                  <a:pos x="146" y="149"/>
                </a:cxn>
                <a:cxn ang="0">
                  <a:pos x="115" y="169"/>
                </a:cxn>
                <a:cxn ang="0">
                  <a:pos x="75" y="181"/>
                </a:cxn>
                <a:cxn ang="0">
                  <a:pos x="67" y="170"/>
                </a:cxn>
                <a:cxn ang="0">
                  <a:pos x="35" y="152"/>
                </a:cxn>
                <a:cxn ang="0">
                  <a:pos x="31" y="147"/>
                </a:cxn>
                <a:cxn ang="0">
                  <a:pos x="13" y="115"/>
                </a:cxn>
                <a:cxn ang="0">
                  <a:pos x="11" y="110"/>
                </a:cxn>
                <a:cxn ang="0">
                  <a:pos x="12" y="73"/>
                </a:cxn>
                <a:cxn ang="0">
                  <a:pos x="13" y="69"/>
                </a:cxn>
                <a:cxn ang="0">
                  <a:pos x="33" y="37"/>
                </a:cxn>
                <a:cxn ang="0">
                  <a:pos x="57" y="5"/>
                </a:cxn>
                <a:cxn ang="0">
                  <a:pos x="70" y="15"/>
                </a:cxn>
              </a:cxnLst>
              <a:rect l="0" t="0" r="r" b="b"/>
              <a:pathLst>
                <a:path w="181" h="181">
                  <a:moveTo>
                    <a:pt x="89" y="66"/>
                  </a:moveTo>
                  <a:lnTo>
                    <a:pt x="79" y="68"/>
                  </a:lnTo>
                  <a:lnTo>
                    <a:pt x="70" y="74"/>
                  </a:lnTo>
                  <a:lnTo>
                    <a:pt x="65" y="82"/>
                  </a:lnTo>
                  <a:lnTo>
                    <a:pt x="63" y="94"/>
                  </a:lnTo>
                  <a:lnTo>
                    <a:pt x="65" y="104"/>
                  </a:lnTo>
                  <a:lnTo>
                    <a:pt x="70" y="112"/>
                  </a:lnTo>
                  <a:lnTo>
                    <a:pt x="79" y="118"/>
                  </a:lnTo>
                  <a:lnTo>
                    <a:pt x="89" y="120"/>
                  </a:lnTo>
                  <a:lnTo>
                    <a:pt x="100" y="118"/>
                  </a:lnTo>
                  <a:lnTo>
                    <a:pt x="108" y="112"/>
                  </a:lnTo>
                  <a:lnTo>
                    <a:pt x="114" y="104"/>
                  </a:lnTo>
                  <a:lnTo>
                    <a:pt x="116" y="94"/>
                  </a:lnTo>
                  <a:lnTo>
                    <a:pt x="114" y="82"/>
                  </a:lnTo>
                  <a:lnTo>
                    <a:pt x="108" y="74"/>
                  </a:lnTo>
                  <a:lnTo>
                    <a:pt x="100" y="68"/>
                  </a:lnTo>
                  <a:lnTo>
                    <a:pt x="89" y="66"/>
                  </a:lnTo>
                  <a:close/>
                  <a:moveTo>
                    <a:pt x="89" y="56"/>
                  </a:moveTo>
                  <a:lnTo>
                    <a:pt x="104" y="60"/>
                  </a:lnTo>
                  <a:lnTo>
                    <a:pt x="116" y="67"/>
                  </a:lnTo>
                  <a:lnTo>
                    <a:pt x="123" y="79"/>
                  </a:lnTo>
                  <a:lnTo>
                    <a:pt x="126" y="94"/>
                  </a:lnTo>
                  <a:lnTo>
                    <a:pt x="123" y="108"/>
                  </a:lnTo>
                  <a:lnTo>
                    <a:pt x="116" y="120"/>
                  </a:lnTo>
                  <a:lnTo>
                    <a:pt x="104" y="128"/>
                  </a:lnTo>
                  <a:lnTo>
                    <a:pt x="89" y="131"/>
                  </a:lnTo>
                  <a:lnTo>
                    <a:pt x="75" y="128"/>
                  </a:lnTo>
                  <a:lnTo>
                    <a:pt x="64" y="120"/>
                  </a:lnTo>
                  <a:lnTo>
                    <a:pt x="55" y="108"/>
                  </a:lnTo>
                  <a:lnTo>
                    <a:pt x="52" y="94"/>
                  </a:lnTo>
                  <a:lnTo>
                    <a:pt x="55" y="79"/>
                  </a:lnTo>
                  <a:lnTo>
                    <a:pt x="64" y="67"/>
                  </a:lnTo>
                  <a:lnTo>
                    <a:pt x="75" y="60"/>
                  </a:lnTo>
                  <a:lnTo>
                    <a:pt x="89" y="56"/>
                  </a:lnTo>
                  <a:close/>
                  <a:moveTo>
                    <a:pt x="82" y="10"/>
                  </a:moveTo>
                  <a:lnTo>
                    <a:pt x="79" y="24"/>
                  </a:lnTo>
                  <a:lnTo>
                    <a:pt x="75" y="24"/>
                  </a:lnTo>
                  <a:lnTo>
                    <a:pt x="71" y="27"/>
                  </a:lnTo>
                  <a:lnTo>
                    <a:pt x="68" y="27"/>
                  </a:lnTo>
                  <a:lnTo>
                    <a:pt x="65" y="28"/>
                  </a:lnTo>
                  <a:lnTo>
                    <a:pt x="55" y="18"/>
                  </a:lnTo>
                  <a:lnTo>
                    <a:pt x="43" y="26"/>
                  </a:lnTo>
                  <a:lnTo>
                    <a:pt x="47" y="38"/>
                  </a:lnTo>
                  <a:lnTo>
                    <a:pt x="44" y="40"/>
                  </a:lnTo>
                  <a:lnTo>
                    <a:pt x="36" y="48"/>
                  </a:lnTo>
                  <a:lnTo>
                    <a:pt x="23" y="45"/>
                  </a:lnTo>
                  <a:lnTo>
                    <a:pt x="16" y="57"/>
                  </a:lnTo>
                  <a:lnTo>
                    <a:pt x="25" y="66"/>
                  </a:lnTo>
                  <a:lnTo>
                    <a:pt x="23" y="69"/>
                  </a:lnTo>
                  <a:lnTo>
                    <a:pt x="21" y="79"/>
                  </a:lnTo>
                  <a:lnTo>
                    <a:pt x="20" y="82"/>
                  </a:lnTo>
                  <a:lnTo>
                    <a:pt x="10" y="84"/>
                  </a:lnTo>
                  <a:lnTo>
                    <a:pt x="10" y="100"/>
                  </a:lnTo>
                  <a:lnTo>
                    <a:pt x="20" y="102"/>
                  </a:lnTo>
                  <a:lnTo>
                    <a:pt x="20" y="105"/>
                  </a:lnTo>
                  <a:lnTo>
                    <a:pt x="22" y="110"/>
                  </a:lnTo>
                  <a:lnTo>
                    <a:pt x="23" y="115"/>
                  </a:lnTo>
                  <a:lnTo>
                    <a:pt x="24" y="119"/>
                  </a:lnTo>
                  <a:lnTo>
                    <a:pt x="17" y="126"/>
                  </a:lnTo>
                  <a:lnTo>
                    <a:pt x="24" y="139"/>
                  </a:lnTo>
                  <a:lnTo>
                    <a:pt x="34" y="136"/>
                  </a:lnTo>
                  <a:lnTo>
                    <a:pt x="39" y="141"/>
                  </a:lnTo>
                  <a:lnTo>
                    <a:pt x="41" y="144"/>
                  </a:lnTo>
                  <a:lnTo>
                    <a:pt x="47" y="148"/>
                  </a:lnTo>
                  <a:lnTo>
                    <a:pt x="44" y="158"/>
                  </a:lnTo>
                  <a:lnTo>
                    <a:pt x="57" y="165"/>
                  </a:lnTo>
                  <a:lnTo>
                    <a:pt x="64" y="158"/>
                  </a:lnTo>
                  <a:lnTo>
                    <a:pt x="67" y="160"/>
                  </a:lnTo>
                  <a:lnTo>
                    <a:pt x="72" y="161"/>
                  </a:lnTo>
                  <a:lnTo>
                    <a:pt x="78" y="162"/>
                  </a:lnTo>
                  <a:lnTo>
                    <a:pt x="82" y="163"/>
                  </a:lnTo>
                  <a:lnTo>
                    <a:pt x="83" y="171"/>
                  </a:lnTo>
                  <a:lnTo>
                    <a:pt x="99" y="171"/>
                  </a:lnTo>
                  <a:lnTo>
                    <a:pt x="101" y="162"/>
                  </a:lnTo>
                  <a:lnTo>
                    <a:pt x="104" y="162"/>
                  </a:lnTo>
                  <a:lnTo>
                    <a:pt x="108" y="161"/>
                  </a:lnTo>
                  <a:lnTo>
                    <a:pt x="111" y="160"/>
                  </a:lnTo>
                  <a:lnTo>
                    <a:pt x="115" y="158"/>
                  </a:lnTo>
                  <a:lnTo>
                    <a:pt x="118" y="156"/>
                  </a:lnTo>
                  <a:lnTo>
                    <a:pt x="124" y="164"/>
                  </a:lnTo>
                  <a:lnTo>
                    <a:pt x="138" y="156"/>
                  </a:lnTo>
                  <a:lnTo>
                    <a:pt x="135" y="146"/>
                  </a:lnTo>
                  <a:lnTo>
                    <a:pt x="137" y="144"/>
                  </a:lnTo>
                  <a:lnTo>
                    <a:pt x="140" y="142"/>
                  </a:lnTo>
                  <a:lnTo>
                    <a:pt x="144" y="136"/>
                  </a:lnTo>
                  <a:lnTo>
                    <a:pt x="146" y="134"/>
                  </a:lnTo>
                  <a:lnTo>
                    <a:pt x="156" y="137"/>
                  </a:lnTo>
                  <a:lnTo>
                    <a:pt x="165" y="123"/>
                  </a:lnTo>
                  <a:lnTo>
                    <a:pt x="155" y="115"/>
                  </a:lnTo>
                  <a:lnTo>
                    <a:pt x="156" y="113"/>
                  </a:lnTo>
                  <a:lnTo>
                    <a:pt x="157" y="109"/>
                  </a:lnTo>
                  <a:lnTo>
                    <a:pt x="158" y="104"/>
                  </a:lnTo>
                  <a:lnTo>
                    <a:pt x="158" y="100"/>
                  </a:lnTo>
                  <a:lnTo>
                    <a:pt x="171" y="98"/>
                  </a:lnTo>
                  <a:lnTo>
                    <a:pt x="171" y="82"/>
                  </a:lnTo>
                  <a:lnTo>
                    <a:pt x="157" y="79"/>
                  </a:lnTo>
                  <a:lnTo>
                    <a:pt x="156" y="76"/>
                  </a:lnTo>
                  <a:lnTo>
                    <a:pt x="156" y="74"/>
                  </a:lnTo>
                  <a:lnTo>
                    <a:pt x="155" y="71"/>
                  </a:lnTo>
                  <a:lnTo>
                    <a:pt x="154" y="69"/>
                  </a:lnTo>
                  <a:lnTo>
                    <a:pt x="153" y="66"/>
                  </a:lnTo>
                  <a:lnTo>
                    <a:pt x="164" y="56"/>
                  </a:lnTo>
                  <a:lnTo>
                    <a:pt x="155" y="43"/>
                  </a:lnTo>
                  <a:lnTo>
                    <a:pt x="142" y="47"/>
                  </a:lnTo>
                  <a:lnTo>
                    <a:pt x="138" y="43"/>
                  </a:lnTo>
                  <a:lnTo>
                    <a:pt x="136" y="42"/>
                  </a:lnTo>
                  <a:lnTo>
                    <a:pt x="135" y="40"/>
                  </a:lnTo>
                  <a:lnTo>
                    <a:pt x="132" y="38"/>
                  </a:lnTo>
                  <a:lnTo>
                    <a:pt x="136" y="24"/>
                  </a:lnTo>
                  <a:lnTo>
                    <a:pt x="123" y="17"/>
                  </a:lnTo>
                  <a:lnTo>
                    <a:pt x="113" y="28"/>
                  </a:lnTo>
                  <a:lnTo>
                    <a:pt x="110" y="27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3" y="24"/>
                  </a:lnTo>
                  <a:lnTo>
                    <a:pt x="100" y="24"/>
                  </a:lnTo>
                  <a:lnTo>
                    <a:pt x="97" y="10"/>
                  </a:lnTo>
                  <a:lnTo>
                    <a:pt x="82" y="10"/>
                  </a:lnTo>
                  <a:close/>
                  <a:moveTo>
                    <a:pt x="74" y="0"/>
                  </a:moveTo>
                  <a:lnTo>
                    <a:pt x="105" y="0"/>
                  </a:lnTo>
                  <a:lnTo>
                    <a:pt x="108" y="15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21" y="4"/>
                  </a:lnTo>
                  <a:lnTo>
                    <a:pt x="148" y="19"/>
                  </a:lnTo>
                  <a:lnTo>
                    <a:pt x="144" y="35"/>
                  </a:lnTo>
                  <a:lnTo>
                    <a:pt x="144" y="36"/>
                  </a:lnTo>
                  <a:lnTo>
                    <a:pt x="145" y="36"/>
                  </a:lnTo>
                  <a:lnTo>
                    <a:pt x="160" y="31"/>
                  </a:lnTo>
                  <a:lnTo>
                    <a:pt x="176" y="59"/>
                  </a:lnTo>
                  <a:lnTo>
                    <a:pt x="165" y="69"/>
                  </a:lnTo>
                  <a:lnTo>
                    <a:pt x="166" y="69"/>
                  </a:lnTo>
                  <a:lnTo>
                    <a:pt x="166" y="71"/>
                  </a:lnTo>
                  <a:lnTo>
                    <a:pt x="181" y="74"/>
                  </a:lnTo>
                  <a:lnTo>
                    <a:pt x="181" y="106"/>
                  </a:lnTo>
                  <a:lnTo>
                    <a:pt x="168" y="109"/>
                  </a:lnTo>
                  <a:lnTo>
                    <a:pt x="168" y="111"/>
                  </a:lnTo>
                  <a:lnTo>
                    <a:pt x="167" y="112"/>
                  </a:lnTo>
                  <a:lnTo>
                    <a:pt x="177" y="121"/>
                  </a:lnTo>
                  <a:lnTo>
                    <a:pt x="162" y="149"/>
                  </a:lnTo>
                  <a:lnTo>
                    <a:pt x="150" y="145"/>
                  </a:lnTo>
                  <a:lnTo>
                    <a:pt x="148" y="146"/>
                  </a:lnTo>
                  <a:lnTo>
                    <a:pt x="147" y="148"/>
                  </a:lnTo>
                  <a:lnTo>
                    <a:pt x="146" y="149"/>
                  </a:lnTo>
                  <a:lnTo>
                    <a:pt x="150" y="161"/>
                  </a:lnTo>
                  <a:lnTo>
                    <a:pt x="122" y="177"/>
                  </a:lnTo>
                  <a:lnTo>
                    <a:pt x="115" y="169"/>
                  </a:lnTo>
                  <a:lnTo>
                    <a:pt x="109" y="171"/>
                  </a:lnTo>
                  <a:lnTo>
                    <a:pt x="107" y="181"/>
                  </a:lnTo>
                  <a:lnTo>
                    <a:pt x="75" y="181"/>
                  </a:lnTo>
                  <a:lnTo>
                    <a:pt x="73" y="171"/>
                  </a:lnTo>
                  <a:lnTo>
                    <a:pt x="70" y="171"/>
                  </a:lnTo>
                  <a:lnTo>
                    <a:pt x="67" y="170"/>
                  </a:lnTo>
                  <a:lnTo>
                    <a:pt x="59" y="178"/>
                  </a:lnTo>
                  <a:lnTo>
                    <a:pt x="32" y="162"/>
                  </a:lnTo>
                  <a:lnTo>
                    <a:pt x="35" y="152"/>
                  </a:lnTo>
                  <a:lnTo>
                    <a:pt x="34" y="150"/>
                  </a:lnTo>
                  <a:lnTo>
                    <a:pt x="32" y="149"/>
                  </a:lnTo>
                  <a:lnTo>
                    <a:pt x="31" y="147"/>
                  </a:lnTo>
                  <a:lnTo>
                    <a:pt x="20" y="150"/>
                  </a:lnTo>
                  <a:lnTo>
                    <a:pt x="4" y="123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1" y="110"/>
                  </a:lnTo>
                  <a:lnTo>
                    <a:pt x="0" y="108"/>
                  </a:lnTo>
                  <a:lnTo>
                    <a:pt x="0" y="76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4" y="60"/>
                  </a:lnTo>
                  <a:lnTo>
                    <a:pt x="19" y="33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1" y="20"/>
                  </a:lnTo>
                  <a:lnTo>
                    <a:pt x="57" y="5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757401" y="1160451"/>
            <a:ext cx="839302" cy="746047"/>
            <a:chOff x="7408862" y="3068638"/>
            <a:chExt cx="557212" cy="495300"/>
          </a:xfrm>
          <a:solidFill>
            <a:srgbClr val="16448E"/>
          </a:solidFill>
        </p:grpSpPr>
        <p:sp>
          <p:nvSpPr>
            <p:cNvPr id="36" name="Rectangle 835"/>
            <p:cNvSpPr>
              <a:spLocks noChangeArrowheads="1"/>
            </p:cNvSpPr>
            <p:nvPr/>
          </p:nvSpPr>
          <p:spPr bwMode="auto">
            <a:xfrm>
              <a:off x="7483475" y="3287713"/>
              <a:ext cx="158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836"/>
            <p:cNvSpPr>
              <a:spLocks noChangeArrowheads="1"/>
            </p:cNvSpPr>
            <p:nvPr/>
          </p:nvSpPr>
          <p:spPr bwMode="auto">
            <a:xfrm>
              <a:off x="7593012" y="3287713"/>
              <a:ext cx="349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837"/>
            <p:cNvSpPr>
              <a:spLocks noChangeArrowheads="1"/>
            </p:cNvSpPr>
            <p:nvPr/>
          </p:nvSpPr>
          <p:spPr bwMode="auto">
            <a:xfrm>
              <a:off x="7866062" y="3287713"/>
              <a:ext cx="349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838"/>
            <p:cNvSpPr>
              <a:spLocks noEditPoints="1"/>
            </p:cNvSpPr>
            <p:nvPr/>
          </p:nvSpPr>
          <p:spPr bwMode="auto">
            <a:xfrm>
              <a:off x="7410450" y="3255963"/>
              <a:ext cx="80962" cy="80963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20" y="12"/>
                </a:cxn>
                <a:cxn ang="0">
                  <a:pos x="17" y="14"/>
                </a:cxn>
                <a:cxn ang="0">
                  <a:pos x="14" y="17"/>
                </a:cxn>
                <a:cxn ang="0">
                  <a:pos x="12" y="20"/>
                </a:cxn>
                <a:cxn ang="0">
                  <a:pos x="11" y="25"/>
                </a:cxn>
                <a:cxn ang="0">
                  <a:pos x="11" y="29"/>
                </a:cxn>
                <a:cxn ang="0">
                  <a:pos x="15" y="35"/>
                </a:cxn>
                <a:cxn ang="0">
                  <a:pos x="18" y="38"/>
                </a:cxn>
                <a:cxn ang="0">
                  <a:pos x="21" y="39"/>
                </a:cxn>
                <a:cxn ang="0">
                  <a:pos x="25" y="41"/>
                </a:cxn>
                <a:cxn ang="0">
                  <a:pos x="30" y="39"/>
                </a:cxn>
                <a:cxn ang="0">
                  <a:pos x="34" y="37"/>
                </a:cxn>
                <a:cxn ang="0">
                  <a:pos x="38" y="34"/>
                </a:cxn>
                <a:cxn ang="0">
                  <a:pos x="40" y="30"/>
                </a:cxn>
                <a:cxn ang="0">
                  <a:pos x="41" y="25"/>
                </a:cxn>
                <a:cxn ang="0">
                  <a:pos x="40" y="21"/>
                </a:cxn>
                <a:cxn ang="0">
                  <a:pos x="39" y="18"/>
                </a:cxn>
                <a:cxn ang="0">
                  <a:pos x="35" y="15"/>
                </a:cxn>
                <a:cxn ang="0">
                  <a:pos x="29" y="11"/>
                </a:cxn>
                <a:cxn ang="0">
                  <a:pos x="25" y="11"/>
                </a:cxn>
                <a:cxn ang="0">
                  <a:pos x="25" y="0"/>
                </a:cxn>
                <a:cxn ang="0">
                  <a:pos x="35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1" y="25"/>
                </a:cxn>
                <a:cxn ang="0">
                  <a:pos x="49" y="35"/>
                </a:cxn>
                <a:cxn ang="0">
                  <a:pos x="44" y="44"/>
                </a:cxn>
                <a:cxn ang="0">
                  <a:pos x="35" y="49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8" y="44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5" y="0"/>
                </a:cxn>
              </a:cxnLst>
              <a:rect l="0" t="0" r="r" b="b"/>
              <a:pathLst>
                <a:path w="51" h="51">
                  <a:moveTo>
                    <a:pt x="25" y="11"/>
                  </a:moveTo>
                  <a:lnTo>
                    <a:pt x="20" y="12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18" y="38"/>
                  </a:lnTo>
                  <a:lnTo>
                    <a:pt x="21" y="39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1" y="25"/>
                  </a:lnTo>
                  <a:lnTo>
                    <a:pt x="40" y="21"/>
                  </a:lnTo>
                  <a:lnTo>
                    <a:pt x="39" y="18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5" y="11"/>
                  </a:lnTo>
                  <a:close/>
                  <a:moveTo>
                    <a:pt x="25" y="0"/>
                  </a:moveTo>
                  <a:lnTo>
                    <a:pt x="35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4"/>
                  </a:lnTo>
                  <a:lnTo>
                    <a:pt x="35" y="49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8" y="44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839"/>
            <p:cNvSpPr>
              <a:spLocks noEditPoints="1"/>
            </p:cNvSpPr>
            <p:nvPr/>
          </p:nvSpPr>
          <p:spPr bwMode="auto">
            <a:xfrm>
              <a:off x="7791450" y="3255963"/>
              <a:ext cx="79375" cy="80963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18" y="13"/>
                </a:cxn>
                <a:cxn ang="0">
                  <a:pos x="14" y="15"/>
                </a:cxn>
                <a:cxn ang="0">
                  <a:pos x="12" y="18"/>
                </a:cxn>
                <a:cxn ang="0">
                  <a:pos x="11" y="21"/>
                </a:cxn>
                <a:cxn ang="0">
                  <a:pos x="10" y="25"/>
                </a:cxn>
                <a:cxn ang="0">
                  <a:pos x="11" y="30"/>
                </a:cxn>
                <a:cxn ang="0">
                  <a:pos x="13" y="34"/>
                </a:cxn>
                <a:cxn ang="0">
                  <a:pos x="16" y="37"/>
                </a:cxn>
                <a:cxn ang="0">
                  <a:pos x="20" y="39"/>
                </a:cxn>
                <a:cxn ang="0">
                  <a:pos x="25" y="41"/>
                </a:cxn>
                <a:cxn ang="0">
                  <a:pos x="30" y="39"/>
                </a:cxn>
                <a:cxn ang="0">
                  <a:pos x="33" y="38"/>
                </a:cxn>
                <a:cxn ang="0">
                  <a:pos x="36" y="35"/>
                </a:cxn>
                <a:cxn ang="0">
                  <a:pos x="40" y="29"/>
                </a:cxn>
                <a:cxn ang="0">
                  <a:pos x="40" y="25"/>
                </a:cxn>
                <a:cxn ang="0">
                  <a:pos x="39" y="20"/>
                </a:cxn>
                <a:cxn ang="0">
                  <a:pos x="37" y="17"/>
                </a:cxn>
                <a:cxn ang="0">
                  <a:pos x="34" y="14"/>
                </a:cxn>
                <a:cxn ang="0">
                  <a:pos x="31" y="12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25" y="0"/>
                </a:cxn>
                <a:cxn ang="0">
                  <a:pos x="35" y="2"/>
                </a:cxn>
                <a:cxn ang="0">
                  <a:pos x="43" y="8"/>
                </a:cxn>
                <a:cxn ang="0">
                  <a:pos x="48" y="16"/>
                </a:cxn>
                <a:cxn ang="0">
                  <a:pos x="50" y="25"/>
                </a:cxn>
                <a:cxn ang="0">
                  <a:pos x="48" y="35"/>
                </a:cxn>
                <a:cxn ang="0">
                  <a:pos x="43" y="44"/>
                </a:cxn>
                <a:cxn ang="0">
                  <a:pos x="35" y="49"/>
                </a:cxn>
                <a:cxn ang="0">
                  <a:pos x="25" y="51"/>
                </a:cxn>
                <a:cxn ang="0">
                  <a:pos x="15" y="49"/>
                </a:cxn>
                <a:cxn ang="0">
                  <a:pos x="7" y="44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7" y="8"/>
                </a:cxn>
                <a:cxn ang="0">
                  <a:pos x="15" y="2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1" y="11"/>
                  </a:moveTo>
                  <a:lnTo>
                    <a:pt x="18" y="13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1" y="21"/>
                  </a:lnTo>
                  <a:lnTo>
                    <a:pt x="10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6" y="37"/>
                  </a:lnTo>
                  <a:lnTo>
                    <a:pt x="20" y="39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39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5" y="11"/>
                  </a:lnTo>
                  <a:lnTo>
                    <a:pt x="21" y="11"/>
                  </a:lnTo>
                  <a:close/>
                  <a:moveTo>
                    <a:pt x="25" y="0"/>
                  </a:moveTo>
                  <a:lnTo>
                    <a:pt x="35" y="2"/>
                  </a:lnTo>
                  <a:lnTo>
                    <a:pt x="43" y="8"/>
                  </a:lnTo>
                  <a:lnTo>
                    <a:pt x="48" y="16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3" y="44"/>
                  </a:lnTo>
                  <a:lnTo>
                    <a:pt x="35" y="49"/>
                  </a:lnTo>
                  <a:lnTo>
                    <a:pt x="25" y="51"/>
                  </a:lnTo>
                  <a:lnTo>
                    <a:pt x="15" y="49"/>
                  </a:lnTo>
                  <a:lnTo>
                    <a:pt x="7" y="44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840"/>
            <p:cNvSpPr>
              <a:spLocks noEditPoints="1"/>
            </p:cNvSpPr>
            <p:nvPr/>
          </p:nvSpPr>
          <p:spPr bwMode="auto">
            <a:xfrm>
              <a:off x="7618412" y="3260725"/>
              <a:ext cx="130175" cy="71438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34"/>
                </a:cxn>
                <a:cxn ang="0">
                  <a:pos x="71" y="34"/>
                </a:cxn>
                <a:cxn ang="0">
                  <a:pos x="71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45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82" h="45">
                  <a:moveTo>
                    <a:pt x="11" y="11"/>
                  </a:moveTo>
                  <a:lnTo>
                    <a:pt x="11" y="34"/>
                  </a:lnTo>
                  <a:lnTo>
                    <a:pt x="71" y="34"/>
                  </a:lnTo>
                  <a:lnTo>
                    <a:pt x="71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841"/>
            <p:cNvSpPr>
              <a:spLocks noEditPoints="1"/>
            </p:cNvSpPr>
            <p:nvPr/>
          </p:nvSpPr>
          <p:spPr bwMode="auto">
            <a:xfrm>
              <a:off x="7889875" y="3260725"/>
              <a:ext cx="71437" cy="71438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34"/>
                </a:cxn>
                <a:cxn ang="0">
                  <a:pos x="35" y="34"/>
                </a:cxn>
                <a:cxn ang="0">
                  <a:pos x="3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5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45" h="45">
                  <a:moveTo>
                    <a:pt x="11" y="11"/>
                  </a:moveTo>
                  <a:lnTo>
                    <a:pt x="11" y="34"/>
                  </a:lnTo>
                  <a:lnTo>
                    <a:pt x="35" y="34"/>
                  </a:lnTo>
                  <a:lnTo>
                    <a:pt x="3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842"/>
            <p:cNvSpPr>
              <a:spLocks noEditPoints="1"/>
            </p:cNvSpPr>
            <p:nvPr/>
          </p:nvSpPr>
          <p:spPr bwMode="auto">
            <a:xfrm>
              <a:off x="7488237" y="3240088"/>
              <a:ext cx="114300" cy="112713"/>
            </a:xfrm>
            <a:custGeom>
              <a:avLst/>
              <a:gdLst/>
              <a:ahLst/>
              <a:cxnLst>
                <a:cxn ang="0">
                  <a:pos x="36" y="14"/>
                </a:cxn>
                <a:cxn ang="0">
                  <a:pos x="14" y="35"/>
                </a:cxn>
                <a:cxn ang="0">
                  <a:pos x="36" y="57"/>
                </a:cxn>
                <a:cxn ang="0">
                  <a:pos x="58" y="35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72" y="35"/>
                </a:cxn>
                <a:cxn ang="0">
                  <a:pos x="36" y="71"/>
                </a:cxn>
                <a:cxn ang="0">
                  <a:pos x="0" y="35"/>
                </a:cxn>
                <a:cxn ang="0">
                  <a:pos x="36" y="0"/>
                </a:cxn>
              </a:cxnLst>
              <a:rect l="0" t="0" r="r" b="b"/>
              <a:pathLst>
                <a:path w="72" h="71">
                  <a:moveTo>
                    <a:pt x="36" y="14"/>
                  </a:moveTo>
                  <a:lnTo>
                    <a:pt x="14" y="35"/>
                  </a:lnTo>
                  <a:lnTo>
                    <a:pt x="36" y="57"/>
                  </a:lnTo>
                  <a:lnTo>
                    <a:pt x="58" y="35"/>
                  </a:lnTo>
                  <a:lnTo>
                    <a:pt x="36" y="14"/>
                  </a:lnTo>
                  <a:close/>
                  <a:moveTo>
                    <a:pt x="36" y="0"/>
                  </a:moveTo>
                  <a:lnTo>
                    <a:pt x="72" y="35"/>
                  </a:lnTo>
                  <a:lnTo>
                    <a:pt x="36" y="71"/>
                  </a:lnTo>
                  <a:lnTo>
                    <a:pt x="0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43"/>
            <p:cNvSpPr>
              <a:spLocks/>
            </p:cNvSpPr>
            <p:nvPr/>
          </p:nvSpPr>
          <p:spPr bwMode="auto">
            <a:xfrm>
              <a:off x="7537450" y="3343275"/>
              <a:ext cx="9207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58" y="14"/>
                </a:cxn>
                <a:cxn ang="0">
                  <a:pos x="58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10" y="0"/>
                  </a:lnTo>
                  <a:lnTo>
                    <a:pt x="10" y="14"/>
                  </a:lnTo>
                  <a:lnTo>
                    <a:pt x="58" y="14"/>
                  </a:lnTo>
                  <a:lnTo>
                    <a:pt x="58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844"/>
            <p:cNvSpPr>
              <a:spLocks/>
            </p:cNvSpPr>
            <p:nvPr/>
          </p:nvSpPr>
          <p:spPr bwMode="auto">
            <a:xfrm>
              <a:off x="7537450" y="3209925"/>
              <a:ext cx="9207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1"/>
                </a:cxn>
                <a:cxn ang="0">
                  <a:pos x="10" y="11"/>
                </a:cxn>
                <a:cxn ang="0">
                  <a:pos x="10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58" y="0"/>
                  </a:lnTo>
                  <a:lnTo>
                    <a:pt x="58" y="11"/>
                  </a:lnTo>
                  <a:lnTo>
                    <a:pt x="10" y="11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845"/>
            <p:cNvSpPr>
              <a:spLocks/>
            </p:cNvSpPr>
            <p:nvPr/>
          </p:nvSpPr>
          <p:spPr bwMode="auto">
            <a:xfrm>
              <a:off x="7743825" y="3327400"/>
              <a:ext cx="98425" cy="555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2" y="0"/>
                </a:cxn>
                <a:cxn ang="0">
                  <a:pos x="62" y="35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51" y="24"/>
                </a:cxn>
                <a:cxn ang="0">
                  <a:pos x="51" y="0"/>
                </a:cxn>
              </a:cxnLst>
              <a:rect l="0" t="0" r="r" b="b"/>
              <a:pathLst>
                <a:path w="62" h="35">
                  <a:moveTo>
                    <a:pt x="51" y="0"/>
                  </a:moveTo>
                  <a:lnTo>
                    <a:pt x="62" y="0"/>
                  </a:lnTo>
                  <a:lnTo>
                    <a:pt x="62" y="35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846"/>
            <p:cNvSpPr>
              <a:spLocks/>
            </p:cNvSpPr>
            <p:nvPr/>
          </p:nvSpPr>
          <p:spPr bwMode="auto">
            <a:xfrm>
              <a:off x="7743825" y="3209925"/>
              <a:ext cx="9842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  <a:cxn ang="0">
                  <a:pos x="62" y="35"/>
                </a:cxn>
                <a:cxn ang="0">
                  <a:pos x="51" y="35"/>
                </a:cxn>
                <a:cxn ang="0">
                  <a:pos x="51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2" h="35">
                  <a:moveTo>
                    <a:pt x="0" y="0"/>
                  </a:moveTo>
                  <a:lnTo>
                    <a:pt x="62" y="0"/>
                  </a:lnTo>
                  <a:lnTo>
                    <a:pt x="62" y="35"/>
                  </a:lnTo>
                  <a:lnTo>
                    <a:pt x="51" y="35"/>
                  </a:lnTo>
                  <a:lnTo>
                    <a:pt x="51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847"/>
            <p:cNvSpPr>
              <a:spLocks noEditPoints="1"/>
            </p:cNvSpPr>
            <p:nvPr/>
          </p:nvSpPr>
          <p:spPr bwMode="auto">
            <a:xfrm>
              <a:off x="7618412" y="3186113"/>
              <a:ext cx="130175" cy="698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34"/>
                </a:cxn>
                <a:cxn ang="0">
                  <a:pos x="71" y="34"/>
                </a:cxn>
                <a:cxn ang="0">
                  <a:pos x="71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82" h="44">
                  <a:moveTo>
                    <a:pt x="11" y="10"/>
                  </a:moveTo>
                  <a:lnTo>
                    <a:pt x="11" y="34"/>
                  </a:lnTo>
                  <a:lnTo>
                    <a:pt x="71" y="34"/>
                  </a:lnTo>
                  <a:lnTo>
                    <a:pt x="71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848"/>
            <p:cNvSpPr>
              <a:spLocks noEditPoints="1"/>
            </p:cNvSpPr>
            <p:nvPr/>
          </p:nvSpPr>
          <p:spPr bwMode="auto">
            <a:xfrm>
              <a:off x="7618412" y="3336925"/>
              <a:ext cx="130175" cy="698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34"/>
                </a:cxn>
                <a:cxn ang="0">
                  <a:pos x="71" y="34"/>
                </a:cxn>
                <a:cxn ang="0">
                  <a:pos x="71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82" h="44">
                  <a:moveTo>
                    <a:pt x="11" y="10"/>
                  </a:moveTo>
                  <a:lnTo>
                    <a:pt x="11" y="34"/>
                  </a:lnTo>
                  <a:lnTo>
                    <a:pt x="71" y="34"/>
                  </a:lnTo>
                  <a:lnTo>
                    <a:pt x="71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849"/>
            <p:cNvSpPr>
              <a:spLocks noEditPoints="1"/>
            </p:cNvSpPr>
            <p:nvPr/>
          </p:nvSpPr>
          <p:spPr bwMode="auto">
            <a:xfrm>
              <a:off x="7910512" y="3068638"/>
              <a:ext cx="49212" cy="5873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24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4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29" y="34"/>
                </a:cxn>
                <a:cxn ang="0">
                  <a:pos x="27" y="36"/>
                </a:cxn>
                <a:cxn ang="0">
                  <a:pos x="24" y="37"/>
                </a:cxn>
                <a:cxn ang="0">
                  <a:pos x="5" y="37"/>
                </a:cxn>
                <a:cxn ang="0">
                  <a:pos x="3" y="36"/>
                </a:cxn>
                <a:cxn ang="0">
                  <a:pos x="2" y="35"/>
                </a:cxn>
                <a:cxn ang="0">
                  <a:pos x="0" y="3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1" h="37">
                  <a:moveTo>
                    <a:pt x="10" y="10"/>
                  </a:moveTo>
                  <a:lnTo>
                    <a:pt x="10" y="27"/>
                  </a:lnTo>
                  <a:lnTo>
                    <a:pt x="20" y="27"/>
                  </a:lnTo>
                  <a:lnTo>
                    <a:pt x="20" y="10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24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1" y="7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4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850"/>
            <p:cNvSpPr>
              <a:spLocks noEditPoints="1"/>
            </p:cNvSpPr>
            <p:nvPr/>
          </p:nvSpPr>
          <p:spPr bwMode="auto">
            <a:xfrm>
              <a:off x="7478712" y="3068638"/>
              <a:ext cx="447675" cy="5873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7"/>
                </a:cxn>
                <a:cxn ang="0">
                  <a:pos x="272" y="27"/>
                </a:cxn>
                <a:cxn ang="0">
                  <a:pos x="272" y="10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279" y="0"/>
                </a:cxn>
                <a:cxn ang="0">
                  <a:pos x="281" y="1"/>
                </a:cxn>
                <a:cxn ang="0">
                  <a:pos x="282" y="3"/>
                </a:cxn>
                <a:cxn ang="0">
                  <a:pos x="282" y="34"/>
                </a:cxn>
                <a:cxn ang="0">
                  <a:pos x="281" y="35"/>
                </a:cxn>
                <a:cxn ang="0">
                  <a:pos x="277" y="37"/>
                </a:cxn>
                <a:cxn ang="0">
                  <a:pos x="5" y="37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282" h="37">
                  <a:moveTo>
                    <a:pt x="10" y="10"/>
                  </a:moveTo>
                  <a:lnTo>
                    <a:pt x="10" y="27"/>
                  </a:lnTo>
                  <a:lnTo>
                    <a:pt x="272" y="27"/>
                  </a:lnTo>
                  <a:lnTo>
                    <a:pt x="272" y="10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279" y="0"/>
                  </a:lnTo>
                  <a:lnTo>
                    <a:pt x="281" y="1"/>
                  </a:lnTo>
                  <a:lnTo>
                    <a:pt x="282" y="3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77" y="37"/>
                  </a:lnTo>
                  <a:lnTo>
                    <a:pt x="5" y="37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851"/>
            <p:cNvSpPr>
              <a:spLocks noEditPoints="1"/>
            </p:cNvSpPr>
            <p:nvPr/>
          </p:nvSpPr>
          <p:spPr bwMode="auto">
            <a:xfrm>
              <a:off x="7424737" y="3068638"/>
              <a:ext cx="73025" cy="58738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18" y="18"/>
                </a:cxn>
                <a:cxn ang="0">
                  <a:pos x="36" y="24"/>
                </a:cxn>
                <a:cxn ang="0">
                  <a:pos x="36" y="11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3" y="1"/>
                </a:cxn>
                <a:cxn ang="0">
                  <a:pos x="44" y="3"/>
                </a:cxn>
                <a:cxn ang="0">
                  <a:pos x="46" y="13"/>
                </a:cxn>
                <a:cxn ang="0">
                  <a:pos x="46" y="26"/>
                </a:cxn>
                <a:cxn ang="0">
                  <a:pos x="45" y="29"/>
                </a:cxn>
                <a:cxn ang="0">
                  <a:pos x="44" y="33"/>
                </a:cxn>
                <a:cxn ang="0">
                  <a:pos x="43" y="34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9" y="37"/>
                </a:cxn>
                <a:cxn ang="0">
                  <a:pos x="38" y="36"/>
                </a:cxn>
                <a:cxn ang="0">
                  <a:pos x="3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8" y="0"/>
                </a:cxn>
              </a:cxnLst>
              <a:rect l="0" t="0" r="r" b="b"/>
              <a:pathLst>
                <a:path w="46" h="37">
                  <a:moveTo>
                    <a:pt x="36" y="11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36" y="11"/>
                  </a:lnTo>
                  <a:close/>
                  <a:moveTo>
                    <a:pt x="38" y="0"/>
                  </a:moveTo>
                  <a:lnTo>
                    <a:pt x="42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6" y="13"/>
                  </a:lnTo>
                  <a:lnTo>
                    <a:pt x="46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43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852"/>
            <p:cNvSpPr>
              <a:spLocks noEditPoints="1"/>
            </p:cNvSpPr>
            <p:nvPr/>
          </p:nvSpPr>
          <p:spPr bwMode="auto">
            <a:xfrm>
              <a:off x="7874000" y="3068638"/>
              <a:ext cx="53975" cy="58738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7"/>
                </a:cxn>
                <a:cxn ang="0">
                  <a:pos x="24" y="27"/>
                </a:cxn>
                <a:cxn ang="0">
                  <a:pos x="24" y="9"/>
                </a:cxn>
                <a:cxn ang="0">
                  <a:pos x="10" y="9"/>
                </a:cxn>
                <a:cxn ang="0">
                  <a:pos x="3" y="0"/>
                </a:cxn>
                <a:cxn ang="0">
                  <a:pos x="31" y="0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4" y="34"/>
                </a:cxn>
                <a:cxn ang="0">
                  <a:pos x="33" y="36"/>
                </a:cxn>
                <a:cxn ang="0">
                  <a:pos x="31" y="37"/>
                </a:cxn>
                <a:cxn ang="0">
                  <a:pos x="3" y="37"/>
                </a:cxn>
                <a:cxn ang="0">
                  <a:pos x="0" y="3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4" h="37">
                  <a:moveTo>
                    <a:pt x="10" y="9"/>
                  </a:moveTo>
                  <a:lnTo>
                    <a:pt x="10" y="27"/>
                  </a:lnTo>
                  <a:lnTo>
                    <a:pt x="24" y="27"/>
                  </a:lnTo>
                  <a:lnTo>
                    <a:pt x="24" y="9"/>
                  </a:lnTo>
                  <a:lnTo>
                    <a:pt x="10" y="9"/>
                  </a:lnTo>
                  <a:close/>
                  <a:moveTo>
                    <a:pt x="3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34"/>
                  </a:lnTo>
                  <a:lnTo>
                    <a:pt x="33" y="36"/>
                  </a:lnTo>
                  <a:lnTo>
                    <a:pt x="31" y="37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853"/>
            <p:cNvSpPr>
              <a:spLocks/>
            </p:cNvSpPr>
            <p:nvPr/>
          </p:nvSpPr>
          <p:spPr bwMode="auto">
            <a:xfrm>
              <a:off x="7408862" y="3078163"/>
              <a:ext cx="49212" cy="381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1" y="7"/>
                </a:cxn>
                <a:cxn ang="0">
                  <a:pos x="31" y="16"/>
                </a:cxn>
                <a:cxn ang="0">
                  <a:pos x="30" y="24"/>
                </a:cxn>
                <a:cxn ang="0">
                  <a:pos x="0" y="12"/>
                </a:cxn>
                <a:cxn ang="0">
                  <a:pos x="30" y="0"/>
                </a:cxn>
              </a:cxnLst>
              <a:rect l="0" t="0" r="r" b="b"/>
              <a:pathLst>
                <a:path w="31" h="24">
                  <a:moveTo>
                    <a:pt x="30" y="0"/>
                  </a:moveTo>
                  <a:lnTo>
                    <a:pt x="31" y="7"/>
                  </a:lnTo>
                  <a:lnTo>
                    <a:pt x="31" y="16"/>
                  </a:lnTo>
                  <a:lnTo>
                    <a:pt x="30" y="24"/>
                  </a:lnTo>
                  <a:lnTo>
                    <a:pt x="0" y="1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854"/>
            <p:cNvSpPr>
              <a:spLocks noEditPoints="1"/>
            </p:cNvSpPr>
            <p:nvPr/>
          </p:nvSpPr>
          <p:spPr bwMode="auto">
            <a:xfrm>
              <a:off x="7408862" y="3459163"/>
              <a:ext cx="557212" cy="10477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56"/>
                </a:cxn>
                <a:cxn ang="0">
                  <a:pos x="341" y="56"/>
                </a:cxn>
                <a:cxn ang="0">
                  <a:pos x="341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51" y="0"/>
                </a:cxn>
                <a:cxn ang="0">
                  <a:pos x="351" y="66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351" h="66">
                  <a:moveTo>
                    <a:pt x="11" y="10"/>
                  </a:moveTo>
                  <a:lnTo>
                    <a:pt x="11" y="56"/>
                  </a:lnTo>
                  <a:lnTo>
                    <a:pt x="341" y="56"/>
                  </a:lnTo>
                  <a:lnTo>
                    <a:pt x="341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351" y="0"/>
                  </a:lnTo>
                  <a:lnTo>
                    <a:pt x="351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5"/>
            <p:cNvSpPr>
              <a:spLocks noChangeArrowheads="1"/>
            </p:cNvSpPr>
            <p:nvPr/>
          </p:nvSpPr>
          <p:spPr bwMode="auto">
            <a:xfrm>
              <a:off x="7446962" y="3471863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6"/>
            <p:cNvSpPr>
              <a:spLocks noChangeArrowheads="1"/>
            </p:cNvSpPr>
            <p:nvPr/>
          </p:nvSpPr>
          <p:spPr bwMode="auto">
            <a:xfrm>
              <a:off x="7485062" y="3471863"/>
              <a:ext cx="1587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7"/>
            <p:cNvSpPr>
              <a:spLocks noChangeArrowheads="1"/>
            </p:cNvSpPr>
            <p:nvPr/>
          </p:nvSpPr>
          <p:spPr bwMode="auto">
            <a:xfrm>
              <a:off x="7523162" y="3471863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8"/>
            <p:cNvSpPr>
              <a:spLocks noChangeArrowheads="1"/>
            </p:cNvSpPr>
            <p:nvPr/>
          </p:nvSpPr>
          <p:spPr bwMode="auto">
            <a:xfrm>
              <a:off x="7559675" y="3471863"/>
              <a:ext cx="17462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9"/>
            <p:cNvSpPr>
              <a:spLocks noChangeArrowheads="1"/>
            </p:cNvSpPr>
            <p:nvPr/>
          </p:nvSpPr>
          <p:spPr bwMode="auto">
            <a:xfrm>
              <a:off x="7597775" y="3471863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0"/>
            <p:cNvSpPr>
              <a:spLocks noChangeArrowheads="1"/>
            </p:cNvSpPr>
            <p:nvPr/>
          </p:nvSpPr>
          <p:spPr bwMode="auto">
            <a:xfrm>
              <a:off x="7635875" y="3471863"/>
              <a:ext cx="1587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61"/>
            <p:cNvSpPr>
              <a:spLocks noChangeArrowheads="1"/>
            </p:cNvSpPr>
            <p:nvPr/>
          </p:nvSpPr>
          <p:spPr bwMode="auto">
            <a:xfrm>
              <a:off x="7672387" y="3471863"/>
              <a:ext cx="17462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62"/>
            <p:cNvSpPr>
              <a:spLocks noChangeArrowheads="1"/>
            </p:cNvSpPr>
            <p:nvPr/>
          </p:nvSpPr>
          <p:spPr bwMode="auto">
            <a:xfrm>
              <a:off x="7712075" y="3471863"/>
              <a:ext cx="14287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63"/>
            <p:cNvSpPr>
              <a:spLocks noChangeArrowheads="1"/>
            </p:cNvSpPr>
            <p:nvPr/>
          </p:nvSpPr>
          <p:spPr bwMode="auto">
            <a:xfrm>
              <a:off x="7750175" y="3471863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64"/>
            <p:cNvSpPr>
              <a:spLocks noChangeArrowheads="1"/>
            </p:cNvSpPr>
            <p:nvPr/>
          </p:nvSpPr>
          <p:spPr bwMode="auto">
            <a:xfrm>
              <a:off x="7788275" y="3471863"/>
              <a:ext cx="1587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65"/>
            <p:cNvSpPr>
              <a:spLocks noChangeArrowheads="1"/>
            </p:cNvSpPr>
            <p:nvPr/>
          </p:nvSpPr>
          <p:spPr bwMode="auto">
            <a:xfrm>
              <a:off x="7824787" y="3471863"/>
              <a:ext cx="17462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866"/>
            <p:cNvSpPr>
              <a:spLocks noChangeArrowheads="1"/>
            </p:cNvSpPr>
            <p:nvPr/>
          </p:nvSpPr>
          <p:spPr bwMode="auto">
            <a:xfrm>
              <a:off x="7862887" y="3471863"/>
              <a:ext cx="1587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867"/>
            <p:cNvSpPr>
              <a:spLocks noChangeArrowheads="1"/>
            </p:cNvSpPr>
            <p:nvPr/>
          </p:nvSpPr>
          <p:spPr bwMode="auto">
            <a:xfrm>
              <a:off x="7900987" y="3471863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8026400" y="1232186"/>
            <a:ext cx="817168" cy="666016"/>
            <a:chOff x="7407275" y="4937125"/>
            <a:chExt cx="549275" cy="447675"/>
          </a:xfrm>
          <a:solidFill>
            <a:srgbClr val="16448E"/>
          </a:solidFill>
        </p:grpSpPr>
        <p:sp>
          <p:nvSpPr>
            <p:cNvPr id="70" name="Freeform 1016"/>
            <p:cNvSpPr>
              <a:spLocks noEditPoints="1"/>
            </p:cNvSpPr>
            <p:nvPr/>
          </p:nvSpPr>
          <p:spPr bwMode="auto">
            <a:xfrm>
              <a:off x="7407275" y="4937125"/>
              <a:ext cx="549275" cy="447675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72"/>
                </a:cxn>
                <a:cxn ang="0">
                  <a:pos x="335" y="272"/>
                </a:cxn>
                <a:cxn ang="0">
                  <a:pos x="33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346" y="0"/>
                </a:cxn>
                <a:cxn ang="0">
                  <a:pos x="346" y="282"/>
                </a:cxn>
                <a:cxn ang="0">
                  <a:pos x="0" y="282"/>
                </a:cxn>
                <a:cxn ang="0">
                  <a:pos x="0" y="0"/>
                </a:cxn>
              </a:cxnLst>
              <a:rect l="0" t="0" r="r" b="b"/>
              <a:pathLst>
                <a:path w="346" h="282">
                  <a:moveTo>
                    <a:pt x="11" y="11"/>
                  </a:moveTo>
                  <a:lnTo>
                    <a:pt x="11" y="272"/>
                  </a:lnTo>
                  <a:lnTo>
                    <a:pt x="335" y="272"/>
                  </a:lnTo>
                  <a:lnTo>
                    <a:pt x="33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346" y="282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017"/>
            <p:cNvSpPr>
              <a:spLocks noEditPoints="1"/>
            </p:cNvSpPr>
            <p:nvPr/>
          </p:nvSpPr>
          <p:spPr bwMode="auto">
            <a:xfrm>
              <a:off x="7407275" y="4937125"/>
              <a:ext cx="549275" cy="69850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33"/>
                </a:cxn>
                <a:cxn ang="0">
                  <a:pos x="335" y="33"/>
                </a:cxn>
                <a:cxn ang="0">
                  <a:pos x="33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346" y="0"/>
                </a:cxn>
                <a:cxn ang="0">
                  <a:pos x="346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46" h="44">
                  <a:moveTo>
                    <a:pt x="11" y="11"/>
                  </a:moveTo>
                  <a:lnTo>
                    <a:pt x="11" y="33"/>
                  </a:lnTo>
                  <a:lnTo>
                    <a:pt x="335" y="33"/>
                  </a:lnTo>
                  <a:lnTo>
                    <a:pt x="33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34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8"/>
            <p:cNvSpPr>
              <a:spLocks noChangeArrowheads="1"/>
            </p:cNvSpPr>
            <p:nvPr/>
          </p:nvSpPr>
          <p:spPr bwMode="auto">
            <a:xfrm>
              <a:off x="7435850" y="4964113"/>
              <a:ext cx="158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9"/>
            <p:cNvSpPr>
              <a:spLocks noChangeArrowheads="1"/>
            </p:cNvSpPr>
            <p:nvPr/>
          </p:nvSpPr>
          <p:spPr bwMode="auto">
            <a:xfrm>
              <a:off x="7462838" y="4964113"/>
              <a:ext cx="190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0"/>
            <p:cNvSpPr>
              <a:spLocks noChangeArrowheads="1"/>
            </p:cNvSpPr>
            <p:nvPr/>
          </p:nvSpPr>
          <p:spPr bwMode="auto">
            <a:xfrm>
              <a:off x="7493000" y="4964113"/>
              <a:ext cx="158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1"/>
            <p:cNvSpPr>
              <a:spLocks noChangeArrowheads="1"/>
            </p:cNvSpPr>
            <p:nvPr/>
          </p:nvSpPr>
          <p:spPr bwMode="auto">
            <a:xfrm>
              <a:off x="7448550" y="5286375"/>
              <a:ext cx="1381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2"/>
            <p:cNvSpPr>
              <a:spLocks noChangeArrowheads="1"/>
            </p:cNvSpPr>
            <p:nvPr/>
          </p:nvSpPr>
          <p:spPr bwMode="auto">
            <a:xfrm>
              <a:off x="7448550" y="5322888"/>
              <a:ext cx="1381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023"/>
            <p:cNvSpPr>
              <a:spLocks noEditPoints="1"/>
            </p:cNvSpPr>
            <p:nvPr/>
          </p:nvSpPr>
          <p:spPr bwMode="auto">
            <a:xfrm>
              <a:off x="7445375" y="5202238"/>
              <a:ext cx="144462" cy="68263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33"/>
                </a:cxn>
                <a:cxn ang="0">
                  <a:pos x="80" y="33"/>
                </a:cxn>
                <a:cxn ang="0">
                  <a:pos x="80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1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91" h="43">
                  <a:moveTo>
                    <a:pt x="10" y="11"/>
                  </a:moveTo>
                  <a:lnTo>
                    <a:pt x="10" y="33"/>
                  </a:lnTo>
                  <a:lnTo>
                    <a:pt x="80" y="33"/>
                  </a:lnTo>
                  <a:lnTo>
                    <a:pt x="80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9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24"/>
            <p:cNvSpPr>
              <a:spLocks noChangeArrowheads="1"/>
            </p:cNvSpPr>
            <p:nvPr/>
          </p:nvSpPr>
          <p:spPr bwMode="auto">
            <a:xfrm>
              <a:off x="7612063" y="5286375"/>
              <a:ext cx="1397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25"/>
            <p:cNvSpPr>
              <a:spLocks noChangeArrowheads="1"/>
            </p:cNvSpPr>
            <p:nvPr/>
          </p:nvSpPr>
          <p:spPr bwMode="auto">
            <a:xfrm>
              <a:off x="7612063" y="5322888"/>
              <a:ext cx="1397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026"/>
            <p:cNvSpPr>
              <a:spLocks noEditPoints="1"/>
            </p:cNvSpPr>
            <p:nvPr/>
          </p:nvSpPr>
          <p:spPr bwMode="auto">
            <a:xfrm>
              <a:off x="7608888" y="5202238"/>
              <a:ext cx="146050" cy="68263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33"/>
                </a:cxn>
                <a:cxn ang="0">
                  <a:pos x="82" y="33"/>
                </a:cxn>
                <a:cxn ang="0">
                  <a:pos x="8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92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92" h="43">
                  <a:moveTo>
                    <a:pt x="10" y="11"/>
                  </a:moveTo>
                  <a:lnTo>
                    <a:pt x="10" y="33"/>
                  </a:lnTo>
                  <a:lnTo>
                    <a:pt x="82" y="33"/>
                  </a:lnTo>
                  <a:lnTo>
                    <a:pt x="8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92" y="0"/>
                  </a:lnTo>
                  <a:lnTo>
                    <a:pt x="92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27"/>
            <p:cNvSpPr>
              <a:spLocks noChangeArrowheads="1"/>
            </p:cNvSpPr>
            <p:nvPr/>
          </p:nvSpPr>
          <p:spPr bwMode="auto">
            <a:xfrm>
              <a:off x="7777163" y="5286375"/>
              <a:ext cx="1381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28"/>
            <p:cNvSpPr>
              <a:spLocks noChangeArrowheads="1"/>
            </p:cNvSpPr>
            <p:nvPr/>
          </p:nvSpPr>
          <p:spPr bwMode="auto">
            <a:xfrm>
              <a:off x="7777163" y="5322888"/>
              <a:ext cx="1381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029"/>
            <p:cNvSpPr>
              <a:spLocks noEditPoints="1"/>
            </p:cNvSpPr>
            <p:nvPr/>
          </p:nvSpPr>
          <p:spPr bwMode="auto">
            <a:xfrm>
              <a:off x="7773988" y="5202238"/>
              <a:ext cx="144462" cy="6826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33"/>
                </a:cxn>
                <a:cxn ang="0">
                  <a:pos x="81" y="33"/>
                </a:cxn>
                <a:cxn ang="0">
                  <a:pos x="81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1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91" h="43">
                  <a:moveTo>
                    <a:pt x="11" y="11"/>
                  </a:moveTo>
                  <a:lnTo>
                    <a:pt x="11" y="33"/>
                  </a:lnTo>
                  <a:lnTo>
                    <a:pt x="81" y="33"/>
                  </a:lnTo>
                  <a:lnTo>
                    <a:pt x="81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9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030"/>
            <p:cNvSpPr>
              <a:spLocks noEditPoints="1"/>
            </p:cNvSpPr>
            <p:nvPr/>
          </p:nvSpPr>
          <p:spPr bwMode="auto">
            <a:xfrm>
              <a:off x="7407275" y="5062538"/>
              <a:ext cx="549275" cy="119063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65"/>
                </a:cxn>
                <a:cxn ang="0">
                  <a:pos x="335" y="65"/>
                </a:cxn>
                <a:cxn ang="0">
                  <a:pos x="335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46" y="0"/>
                </a:cxn>
                <a:cxn ang="0">
                  <a:pos x="346" y="75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346" h="75">
                  <a:moveTo>
                    <a:pt x="11" y="10"/>
                  </a:moveTo>
                  <a:lnTo>
                    <a:pt x="11" y="65"/>
                  </a:lnTo>
                  <a:lnTo>
                    <a:pt x="335" y="65"/>
                  </a:lnTo>
                  <a:lnTo>
                    <a:pt x="335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346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31"/>
            <p:cNvSpPr>
              <a:spLocks noChangeArrowheads="1"/>
            </p:cNvSpPr>
            <p:nvPr/>
          </p:nvSpPr>
          <p:spPr bwMode="auto">
            <a:xfrm>
              <a:off x="7448550" y="5027613"/>
              <a:ext cx="1381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819091" y="3803057"/>
            <a:ext cx="719874" cy="715675"/>
            <a:chOff x="2012950" y="4887912"/>
            <a:chExt cx="544513" cy="541337"/>
          </a:xfrm>
          <a:solidFill>
            <a:srgbClr val="12555E"/>
          </a:solidFill>
        </p:grpSpPr>
        <p:sp>
          <p:nvSpPr>
            <p:cNvPr id="87" name="Freeform 411"/>
            <p:cNvSpPr>
              <a:spLocks noEditPoints="1"/>
            </p:cNvSpPr>
            <p:nvPr/>
          </p:nvSpPr>
          <p:spPr bwMode="auto">
            <a:xfrm>
              <a:off x="2012950" y="4887912"/>
              <a:ext cx="544513" cy="541337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0" y="32"/>
                </a:cxn>
                <a:cxn ang="0">
                  <a:pos x="49" y="68"/>
                </a:cxn>
                <a:cxn ang="0">
                  <a:pos x="21" y="115"/>
                </a:cxn>
                <a:cxn ang="0">
                  <a:pos x="11" y="171"/>
                </a:cxn>
                <a:cxn ang="0">
                  <a:pos x="21" y="227"/>
                </a:cxn>
                <a:cxn ang="0">
                  <a:pos x="49" y="274"/>
                </a:cxn>
                <a:cxn ang="0">
                  <a:pos x="90" y="309"/>
                </a:cxn>
                <a:cxn ang="0">
                  <a:pos x="143" y="329"/>
                </a:cxn>
                <a:cxn ang="0">
                  <a:pos x="200" y="329"/>
                </a:cxn>
                <a:cxn ang="0">
                  <a:pos x="253" y="309"/>
                </a:cxn>
                <a:cxn ang="0">
                  <a:pos x="294" y="274"/>
                </a:cxn>
                <a:cxn ang="0">
                  <a:pos x="322" y="227"/>
                </a:cxn>
                <a:cxn ang="0">
                  <a:pos x="332" y="171"/>
                </a:cxn>
                <a:cxn ang="0">
                  <a:pos x="322" y="115"/>
                </a:cxn>
                <a:cxn ang="0">
                  <a:pos x="294" y="68"/>
                </a:cxn>
                <a:cxn ang="0">
                  <a:pos x="253" y="32"/>
                </a:cxn>
                <a:cxn ang="0">
                  <a:pos x="200" y="13"/>
                </a:cxn>
                <a:cxn ang="0">
                  <a:pos x="172" y="0"/>
                </a:cxn>
                <a:cxn ang="0">
                  <a:pos x="231" y="10"/>
                </a:cxn>
                <a:cxn ang="0">
                  <a:pos x="282" y="40"/>
                </a:cxn>
                <a:cxn ang="0">
                  <a:pos x="319" y="84"/>
                </a:cxn>
                <a:cxn ang="0">
                  <a:pos x="340" y="140"/>
                </a:cxn>
                <a:cxn ang="0">
                  <a:pos x="340" y="202"/>
                </a:cxn>
                <a:cxn ang="0">
                  <a:pos x="319" y="256"/>
                </a:cxn>
                <a:cxn ang="0">
                  <a:pos x="282" y="301"/>
                </a:cxn>
                <a:cxn ang="0">
                  <a:pos x="231" y="331"/>
                </a:cxn>
                <a:cxn ang="0">
                  <a:pos x="172" y="341"/>
                </a:cxn>
                <a:cxn ang="0">
                  <a:pos x="112" y="331"/>
                </a:cxn>
                <a:cxn ang="0">
                  <a:pos x="61" y="301"/>
                </a:cxn>
                <a:cxn ang="0">
                  <a:pos x="24" y="256"/>
                </a:cxn>
                <a:cxn ang="0">
                  <a:pos x="3" y="202"/>
                </a:cxn>
                <a:cxn ang="0">
                  <a:pos x="3" y="140"/>
                </a:cxn>
                <a:cxn ang="0">
                  <a:pos x="24" y="84"/>
                </a:cxn>
                <a:cxn ang="0">
                  <a:pos x="61" y="40"/>
                </a:cxn>
                <a:cxn ang="0">
                  <a:pos x="112" y="10"/>
                </a:cxn>
                <a:cxn ang="0">
                  <a:pos x="172" y="0"/>
                </a:cxn>
              </a:cxnLst>
              <a:rect l="0" t="0" r="r" b="b"/>
              <a:pathLst>
                <a:path w="343" h="341">
                  <a:moveTo>
                    <a:pt x="172" y="10"/>
                  </a:moveTo>
                  <a:lnTo>
                    <a:pt x="143" y="13"/>
                  </a:lnTo>
                  <a:lnTo>
                    <a:pt x="116" y="20"/>
                  </a:lnTo>
                  <a:lnTo>
                    <a:pt x="90" y="32"/>
                  </a:lnTo>
                  <a:lnTo>
                    <a:pt x="68" y="48"/>
                  </a:lnTo>
                  <a:lnTo>
                    <a:pt x="49" y="68"/>
                  </a:lnTo>
                  <a:lnTo>
                    <a:pt x="32" y="89"/>
                  </a:lnTo>
                  <a:lnTo>
                    <a:pt x="21" y="115"/>
                  </a:lnTo>
                  <a:lnTo>
                    <a:pt x="14" y="142"/>
                  </a:lnTo>
                  <a:lnTo>
                    <a:pt x="11" y="171"/>
                  </a:lnTo>
                  <a:lnTo>
                    <a:pt x="14" y="200"/>
                  </a:lnTo>
                  <a:lnTo>
                    <a:pt x="21" y="227"/>
                  </a:lnTo>
                  <a:lnTo>
                    <a:pt x="32" y="251"/>
                  </a:lnTo>
                  <a:lnTo>
                    <a:pt x="49" y="274"/>
                  </a:lnTo>
                  <a:lnTo>
                    <a:pt x="68" y="294"/>
                  </a:lnTo>
                  <a:lnTo>
                    <a:pt x="90" y="309"/>
                  </a:lnTo>
                  <a:lnTo>
                    <a:pt x="116" y="320"/>
                  </a:lnTo>
                  <a:lnTo>
                    <a:pt x="143" y="329"/>
                  </a:lnTo>
                  <a:lnTo>
                    <a:pt x="172" y="331"/>
                  </a:lnTo>
                  <a:lnTo>
                    <a:pt x="200" y="329"/>
                  </a:lnTo>
                  <a:lnTo>
                    <a:pt x="227" y="320"/>
                  </a:lnTo>
                  <a:lnTo>
                    <a:pt x="253" y="309"/>
                  </a:lnTo>
                  <a:lnTo>
                    <a:pt x="275" y="294"/>
                  </a:lnTo>
                  <a:lnTo>
                    <a:pt x="294" y="274"/>
                  </a:lnTo>
                  <a:lnTo>
                    <a:pt x="311" y="251"/>
                  </a:lnTo>
                  <a:lnTo>
                    <a:pt x="322" y="227"/>
                  </a:lnTo>
                  <a:lnTo>
                    <a:pt x="329" y="200"/>
                  </a:lnTo>
                  <a:lnTo>
                    <a:pt x="332" y="171"/>
                  </a:lnTo>
                  <a:lnTo>
                    <a:pt x="329" y="142"/>
                  </a:lnTo>
                  <a:lnTo>
                    <a:pt x="322" y="115"/>
                  </a:lnTo>
                  <a:lnTo>
                    <a:pt x="311" y="89"/>
                  </a:lnTo>
                  <a:lnTo>
                    <a:pt x="294" y="68"/>
                  </a:lnTo>
                  <a:lnTo>
                    <a:pt x="275" y="48"/>
                  </a:lnTo>
                  <a:lnTo>
                    <a:pt x="253" y="32"/>
                  </a:lnTo>
                  <a:lnTo>
                    <a:pt x="227" y="20"/>
                  </a:lnTo>
                  <a:lnTo>
                    <a:pt x="200" y="13"/>
                  </a:lnTo>
                  <a:lnTo>
                    <a:pt x="172" y="10"/>
                  </a:lnTo>
                  <a:close/>
                  <a:moveTo>
                    <a:pt x="172" y="0"/>
                  </a:moveTo>
                  <a:lnTo>
                    <a:pt x="203" y="3"/>
                  </a:lnTo>
                  <a:lnTo>
                    <a:pt x="231" y="10"/>
                  </a:lnTo>
                  <a:lnTo>
                    <a:pt x="258" y="23"/>
                  </a:lnTo>
                  <a:lnTo>
                    <a:pt x="282" y="40"/>
                  </a:lnTo>
                  <a:lnTo>
                    <a:pt x="303" y="61"/>
                  </a:lnTo>
                  <a:lnTo>
                    <a:pt x="319" y="84"/>
                  </a:lnTo>
                  <a:lnTo>
                    <a:pt x="332" y="111"/>
                  </a:lnTo>
                  <a:lnTo>
                    <a:pt x="340" y="140"/>
                  </a:lnTo>
                  <a:lnTo>
                    <a:pt x="343" y="171"/>
                  </a:lnTo>
                  <a:lnTo>
                    <a:pt x="340" y="202"/>
                  </a:lnTo>
                  <a:lnTo>
                    <a:pt x="332" y="231"/>
                  </a:lnTo>
                  <a:lnTo>
                    <a:pt x="319" y="256"/>
                  </a:lnTo>
                  <a:lnTo>
                    <a:pt x="303" y="280"/>
                  </a:lnTo>
                  <a:lnTo>
                    <a:pt x="282" y="301"/>
                  </a:lnTo>
                  <a:lnTo>
                    <a:pt x="258" y="317"/>
                  </a:lnTo>
                  <a:lnTo>
                    <a:pt x="231" y="331"/>
                  </a:lnTo>
                  <a:lnTo>
                    <a:pt x="203" y="338"/>
                  </a:lnTo>
                  <a:lnTo>
                    <a:pt x="172" y="341"/>
                  </a:lnTo>
                  <a:lnTo>
                    <a:pt x="141" y="338"/>
                  </a:lnTo>
                  <a:lnTo>
                    <a:pt x="112" y="331"/>
                  </a:lnTo>
                  <a:lnTo>
                    <a:pt x="86" y="317"/>
                  </a:lnTo>
                  <a:lnTo>
                    <a:pt x="61" y="301"/>
                  </a:lnTo>
                  <a:lnTo>
                    <a:pt x="41" y="280"/>
                  </a:lnTo>
                  <a:lnTo>
                    <a:pt x="24" y="256"/>
                  </a:lnTo>
                  <a:lnTo>
                    <a:pt x="11" y="231"/>
                  </a:lnTo>
                  <a:lnTo>
                    <a:pt x="3" y="202"/>
                  </a:lnTo>
                  <a:lnTo>
                    <a:pt x="0" y="171"/>
                  </a:lnTo>
                  <a:lnTo>
                    <a:pt x="3" y="140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1" y="61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412"/>
            <p:cNvSpPr>
              <a:spLocks noEditPoints="1"/>
            </p:cNvSpPr>
            <p:nvPr/>
          </p:nvSpPr>
          <p:spPr bwMode="auto">
            <a:xfrm>
              <a:off x="2049463" y="4922837"/>
              <a:ext cx="471488" cy="469900"/>
            </a:xfrm>
            <a:custGeom>
              <a:avLst/>
              <a:gdLst/>
              <a:ahLst/>
              <a:cxnLst>
                <a:cxn ang="0">
                  <a:pos x="121" y="14"/>
                </a:cxn>
                <a:cxn ang="0">
                  <a:pos x="71" y="34"/>
                </a:cxn>
                <a:cxn ang="0">
                  <a:pos x="34" y="72"/>
                </a:cxn>
                <a:cxn ang="0">
                  <a:pos x="13" y="121"/>
                </a:cxn>
                <a:cxn ang="0">
                  <a:pos x="13" y="177"/>
                </a:cxn>
                <a:cxn ang="0">
                  <a:pos x="34" y="225"/>
                </a:cxn>
                <a:cxn ang="0">
                  <a:pos x="71" y="263"/>
                </a:cxn>
                <a:cxn ang="0">
                  <a:pos x="121" y="284"/>
                </a:cxn>
                <a:cxn ang="0">
                  <a:pos x="176" y="284"/>
                </a:cxn>
                <a:cxn ang="0">
                  <a:pos x="226" y="263"/>
                </a:cxn>
                <a:cxn ang="0">
                  <a:pos x="263" y="225"/>
                </a:cxn>
                <a:cxn ang="0">
                  <a:pos x="284" y="177"/>
                </a:cxn>
                <a:cxn ang="0">
                  <a:pos x="284" y="121"/>
                </a:cxn>
                <a:cxn ang="0">
                  <a:pos x="263" y="72"/>
                </a:cxn>
                <a:cxn ang="0">
                  <a:pos x="226" y="34"/>
                </a:cxn>
                <a:cxn ang="0">
                  <a:pos x="176" y="14"/>
                </a:cxn>
                <a:cxn ang="0">
                  <a:pos x="149" y="0"/>
                </a:cxn>
                <a:cxn ang="0">
                  <a:pos x="206" y="12"/>
                </a:cxn>
                <a:cxn ang="0">
                  <a:pos x="254" y="44"/>
                </a:cxn>
                <a:cxn ang="0">
                  <a:pos x="286" y="91"/>
                </a:cxn>
                <a:cxn ang="0">
                  <a:pos x="297" y="149"/>
                </a:cxn>
                <a:cxn ang="0">
                  <a:pos x="286" y="207"/>
                </a:cxn>
                <a:cxn ang="0">
                  <a:pos x="254" y="253"/>
                </a:cxn>
                <a:cxn ang="0">
                  <a:pos x="206" y="285"/>
                </a:cxn>
                <a:cxn ang="0">
                  <a:pos x="149" y="296"/>
                </a:cxn>
                <a:cxn ang="0">
                  <a:pos x="91" y="285"/>
                </a:cxn>
                <a:cxn ang="0">
                  <a:pos x="43" y="253"/>
                </a:cxn>
                <a:cxn ang="0">
                  <a:pos x="11" y="207"/>
                </a:cxn>
                <a:cxn ang="0">
                  <a:pos x="0" y="149"/>
                </a:cxn>
                <a:cxn ang="0">
                  <a:pos x="11" y="91"/>
                </a:cxn>
                <a:cxn ang="0">
                  <a:pos x="43" y="44"/>
                </a:cxn>
                <a:cxn ang="0">
                  <a:pos x="91" y="12"/>
                </a:cxn>
                <a:cxn ang="0">
                  <a:pos x="149" y="0"/>
                </a:cxn>
              </a:cxnLst>
              <a:rect l="0" t="0" r="r" b="b"/>
              <a:pathLst>
                <a:path w="297" h="296">
                  <a:moveTo>
                    <a:pt x="149" y="11"/>
                  </a:moveTo>
                  <a:lnTo>
                    <a:pt x="121" y="14"/>
                  </a:lnTo>
                  <a:lnTo>
                    <a:pt x="95" y="22"/>
                  </a:lnTo>
                  <a:lnTo>
                    <a:pt x="71" y="34"/>
                  </a:lnTo>
                  <a:lnTo>
                    <a:pt x="51" y="51"/>
                  </a:lnTo>
                  <a:lnTo>
                    <a:pt x="34" y="72"/>
                  </a:lnTo>
                  <a:lnTo>
                    <a:pt x="22" y="95"/>
                  </a:lnTo>
                  <a:lnTo>
                    <a:pt x="13" y="121"/>
                  </a:lnTo>
                  <a:lnTo>
                    <a:pt x="10" y="149"/>
                  </a:lnTo>
                  <a:lnTo>
                    <a:pt x="13" y="177"/>
                  </a:lnTo>
                  <a:lnTo>
                    <a:pt x="22" y="202"/>
                  </a:lnTo>
                  <a:lnTo>
                    <a:pt x="34" y="225"/>
                  </a:lnTo>
                  <a:lnTo>
                    <a:pt x="51" y="246"/>
                  </a:lnTo>
                  <a:lnTo>
                    <a:pt x="71" y="263"/>
                  </a:lnTo>
                  <a:lnTo>
                    <a:pt x="95" y="276"/>
                  </a:lnTo>
                  <a:lnTo>
                    <a:pt x="121" y="284"/>
                  </a:lnTo>
                  <a:lnTo>
                    <a:pt x="149" y="287"/>
                  </a:lnTo>
                  <a:lnTo>
                    <a:pt x="176" y="284"/>
                  </a:lnTo>
                  <a:lnTo>
                    <a:pt x="202" y="276"/>
                  </a:lnTo>
                  <a:lnTo>
                    <a:pt x="226" y="263"/>
                  </a:lnTo>
                  <a:lnTo>
                    <a:pt x="247" y="246"/>
                  </a:lnTo>
                  <a:lnTo>
                    <a:pt x="263" y="225"/>
                  </a:lnTo>
                  <a:lnTo>
                    <a:pt x="275" y="202"/>
                  </a:lnTo>
                  <a:lnTo>
                    <a:pt x="284" y="177"/>
                  </a:lnTo>
                  <a:lnTo>
                    <a:pt x="287" y="149"/>
                  </a:lnTo>
                  <a:lnTo>
                    <a:pt x="284" y="121"/>
                  </a:lnTo>
                  <a:lnTo>
                    <a:pt x="275" y="95"/>
                  </a:lnTo>
                  <a:lnTo>
                    <a:pt x="263" y="72"/>
                  </a:lnTo>
                  <a:lnTo>
                    <a:pt x="247" y="51"/>
                  </a:lnTo>
                  <a:lnTo>
                    <a:pt x="226" y="34"/>
                  </a:lnTo>
                  <a:lnTo>
                    <a:pt x="202" y="22"/>
                  </a:lnTo>
                  <a:lnTo>
                    <a:pt x="176" y="14"/>
                  </a:lnTo>
                  <a:lnTo>
                    <a:pt x="149" y="11"/>
                  </a:lnTo>
                  <a:close/>
                  <a:moveTo>
                    <a:pt x="149" y="0"/>
                  </a:moveTo>
                  <a:lnTo>
                    <a:pt x="178" y="3"/>
                  </a:lnTo>
                  <a:lnTo>
                    <a:pt x="206" y="12"/>
                  </a:lnTo>
                  <a:lnTo>
                    <a:pt x="231" y="25"/>
                  </a:lnTo>
                  <a:lnTo>
                    <a:pt x="254" y="44"/>
                  </a:lnTo>
                  <a:lnTo>
                    <a:pt x="271" y="65"/>
                  </a:lnTo>
                  <a:lnTo>
                    <a:pt x="286" y="91"/>
                  </a:lnTo>
                  <a:lnTo>
                    <a:pt x="294" y="119"/>
                  </a:lnTo>
                  <a:lnTo>
                    <a:pt x="297" y="149"/>
                  </a:lnTo>
                  <a:lnTo>
                    <a:pt x="294" y="179"/>
                  </a:lnTo>
                  <a:lnTo>
                    <a:pt x="286" y="207"/>
                  </a:lnTo>
                  <a:lnTo>
                    <a:pt x="271" y="231"/>
                  </a:lnTo>
                  <a:lnTo>
                    <a:pt x="254" y="253"/>
                  </a:lnTo>
                  <a:lnTo>
                    <a:pt x="231" y="272"/>
                  </a:lnTo>
                  <a:lnTo>
                    <a:pt x="206" y="285"/>
                  </a:lnTo>
                  <a:lnTo>
                    <a:pt x="178" y="293"/>
                  </a:lnTo>
                  <a:lnTo>
                    <a:pt x="149" y="296"/>
                  </a:lnTo>
                  <a:lnTo>
                    <a:pt x="119" y="293"/>
                  </a:lnTo>
                  <a:lnTo>
                    <a:pt x="91" y="285"/>
                  </a:lnTo>
                  <a:lnTo>
                    <a:pt x="66" y="272"/>
                  </a:lnTo>
                  <a:lnTo>
                    <a:pt x="43" y="253"/>
                  </a:lnTo>
                  <a:lnTo>
                    <a:pt x="26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5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413"/>
            <p:cNvSpPr>
              <a:spLocks noChangeArrowheads="1"/>
            </p:cNvSpPr>
            <p:nvPr/>
          </p:nvSpPr>
          <p:spPr bwMode="auto">
            <a:xfrm>
              <a:off x="2276475" y="4956175"/>
              <a:ext cx="17463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414"/>
            <p:cNvSpPr>
              <a:spLocks/>
            </p:cNvSpPr>
            <p:nvPr/>
          </p:nvSpPr>
          <p:spPr bwMode="auto">
            <a:xfrm>
              <a:off x="2178050" y="4978400"/>
              <a:ext cx="33338" cy="444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1" y="23"/>
                </a:cxn>
                <a:cxn ang="0">
                  <a:pos x="13" y="28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21" h="28">
                  <a:moveTo>
                    <a:pt x="8" y="0"/>
                  </a:moveTo>
                  <a:lnTo>
                    <a:pt x="21" y="23"/>
                  </a:lnTo>
                  <a:lnTo>
                    <a:pt x="13" y="2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15"/>
            <p:cNvSpPr>
              <a:spLocks/>
            </p:cNvSpPr>
            <p:nvPr/>
          </p:nvSpPr>
          <p:spPr bwMode="auto">
            <a:xfrm>
              <a:off x="2105025" y="5049837"/>
              <a:ext cx="46038" cy="349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" y="13"/>
                </a:cxn>
                <a:cxn ang="0">
                  <a:pos x="24" y="22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29" h="22">
                  <a:moveTo>
                    <a:pt x="5" y="0"/>
                  </a:moveTo>
                  <a:lnTo>
                    <a:pt x="29" y="13"/>
                  </a:lnTo>
                  <a:lnTo>
                    <a:pt x="24" y="2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416"/>
            <p:cNvSpPr>
              <a:spLocks noChangeArrowheads="1"/>
            </p:cNvSpPr>
            <p:nvPr/>
          </p:nvSpPr>
          <p:spPr bwMode="auto">
            <a:xfrm>
              <a:off x="2082800" y="5151437"/>
              <a:ext cx="4286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417"/>
            <p:cNvSpPr>
              <a:spLocks/>
            </p:cNvSpPr>
            <p:nvPr/>
          </p:nvSpPr>
          <p:spPr bwMode="auto">
            <a:xfrm>
              <a:off x="2105025" y="5230812"/>
              <a:ext cx="46038" cy="365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9"/>
                </a:cxn>
                <a:cxn ang="0">
                  <a:pos x="5" y="23"/>
                </a:cxn>
                <a:cxn ang="0">
                  <a:pos x="0" y="14"/>
                </a:cxn>
                <a:cxn ang="0">
                  <a:pos x="24" y="0"/>
                </a:cxn>
              </a:cxnLst>
              <a:rect l="0" t="0" r="r" b="b"/>
              <a:pathLst>
                <a:path w="29" h="23">
                  <a:moveTo>
                    <a:pt x="24" y="0"/>
                  </a:moveTo>
                  <a:lnTo>
                    <a:pt x="29" y="9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418"/>
            <p:cNvSpPr>
              <a:spLocks/>
            </p:cNvSpPr>
            <p:nvPr/>
          </p:nvSpPr>
          <p:spPr bwMode="auto">
            <a:xfrm>
              <a:off x="2178050" y="5292725"/>
              <a:ext cx="33338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6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13" y="0"/>
                </a:cxn>
              </a:cxnLst>
              <a:rect l="0" t="0" r="r" b="b"/>
              <a:pathLst>
                <a:path w="21" h="28">
                  <a:moveTo>
                    <a:pt x="13" y="0"/>
                  </a:moveTo>
                  <a:lnTo>
                    <a:pt x="21" y="6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419"/>
            <p:cNvSpPr>
              <a:spLocks noChangeArrowheads="1"/>
            </p:cNvSpPr>
            <p:nvPr/>
          </p:nvSpPr>
          <p:spPr bwMode="auto">
            <a:xfrm>
              <a:off x="2276475" y="5319712"/>
              <a:ext cx="17463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420"/>
            <p:cNvSpPr>
              <a:spLocks/>
            </p:cNvSpPr>
            <p:nvPr/>
          </p:nvSpPr>
          <p:spPr bwMode="auto">
            <a:xfrm>
              <a:off x="2359025" y="5292725"/>
              <a:ext cx="34925" cy="444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23"/>
                </a:cxn>
                <a:cxn ang="0">
                  <a:pos x="13" y="28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22" h="28">
                  <a:moveTo>
                    <a:pt x="8" y="0"/>
                  </a:moveTo>
                  <a:lnTo>
                    <a:pt x="22" y="23"/>
                  </a:lnTo>
                  <a:lnTo>
                    <a:pt x="13" y="2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421"/>
            <p:cNvSpPr>
              <a:spLocks/>
            </p:cNvSpPr>
            <p:nvPr/>
          </p:nvSpPr>
          <p:spPr bwMode="auto">
            <a:xfrm>
              <a:off x="2420938" y="5230812"/>
              <a:ext cx="44450" cy="365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8" y="14"/>
                </a:cxn>
                <a:cxn ang="0">
                  <a:pos x="23" y="23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28" h="23">
                  <a:moveTo>
                    <a:pt x="5" y="0"/>
                  </a:moveTo>
                  <a:lnTo>
                    <a:pt x="28" y="14"/>
                  </a:lnTo>
                  <a:lnTo>
                    <a:pt x="23" y="23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422"/>
            <p:cNvSpPr>
              <a:spLocks noChangeArrowheads="1"/>
            </p:cNvSpPr>
            <p:nvPr/>
          </p:nvSpPr>
          <p:spPr bwMode="auto">
            <a:xfrm>
              <a:off x="2446338" y="5151437"/>
              <a:ext cx="412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423"/>
            <p:cNvSpPr>
              <a:spLocks/>
            </p:cNvSpPr>
            <p:nvPr/>
          </p:nvSpPr>
          <p:spPr bwMode="auto">
            <a:xfrm>
              <a:off x="2420938" y="5049837"/>
              <a:ext cx="44450" cy="349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9"/>
                </a:cxn>
                <a:cxn ang="0">
                  <a:pos x="5" y="22"/>
                </a:cxn>
                <a:cxn ang="0">
                  <a:pos x="0" y="13"/>
                </a:cxn>
                <a:cxn ang="0">
                  <a:pos x="23" y="0"/>
                </a:cxn>
              </a:cxnLst>
              <a:rect l="0" t="0" r="r" b="b"/>
              <a:pathLst>
                <a:path w="28" h="22">
                  <a:moveTo>
                    <a:pt x="23" y="0"/>
                  </a:moveTo>
                  <a:lnTo>
                    <a:pt x="28" y="9"/>
                  </a:lnTo>
                  <a:lnTo>
                    <a:pt x="5" y="22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424"/>
            <p:cNvSpPr>
              <a:spLocks/>
            </p:cNvSpPr>
            <p:nvPr/>
          </p:nvSpPr>
          <p:spPr bwMode="auto">
            <a:xfrm>
              <a:off x="2359025" y="4978400"/>
              <a:ext cx="34925" cy="444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13" y="0"/>
                </a:cxn>
              </a:cxnLst>
              <a:rect l="0" t="0" r="r" b="b"/>
              <a:pathLst>
                <a:path w="22" h="28">
                  <a:moveTo>
                    <a:pt x="13" y="0"/>
                  </a:moveTo>
                  <a:lnTo>
                    <a:pt x="22" y="6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425"/>
            <p:cNvSpPr>
              <a:spLocks noEditPoints="1"/>
            </p:cNvSpPr>
            <p:nvPr/>
          </p:nvSpPr>
          <p:spPr bwMode="auto">
            <a:xfrm>
              <a:off x="2263775" y="5137150"/>
              <a:ext cx="42863" cy="41275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0" y="13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7" y="15"/>
                </a:cxn>
                <a:cxn ang="0">
                  <a:pos x="17" y="13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3" y="11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4" y="5"/>
                </a:cxn>
                <a:cxn ang="0">
                  <a:pos x="27" y="11"/>
                </a:cxn>
                <a:cxn ang="0">
                  <a:pos x="26" y="17"/>
                </a:cxn>
                <a:cxn ang="0">
                  <a:pos x="23" y="23"/>
                </a:cxn>
                <a:cxn ang="0">
                  <a:pos x="18" y="25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8" y="25"/>
                </a:cxn>
                <a:cxn ang="0">
                  <a:pos x="6" y="24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27" h="26">
                  <a:moveTo>
                    <a:pt x="13" y="11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3" y="11"/>
                  </a:lnTo>
                  <a:close/>
                  <a:moveTo>
                    <a:pt x="10" y="0"/>
                  </a:moveTo>
                  <a:lnTo>
                    <a:pt x="18" y="0"/>
                  </a:lnTo>
                  <a:lnTo>
                    <a:pt x="24" y="5"/>
                  </a:lnTo>
                  <a:lnTo>
                    <a:pt x="27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8"/>
                  </a:lnTo>
                  <a:lnTo>
                    <a:pt x="3" y="6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426"/>
            <p:cNvSpPr>
              <a:spLocks/>
            </p:cNvSpPr>
            <p:nvPr/>
          </p:nvSpPr>
          <p:spPr bwMode="auto">
            <a:xfrm>
              <a:off x="2182813" y="5045075"/>
              <a:ext cx="101600" cy="1095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63"/>
                </a:cxn>
                <a:cxn ang="0">
                  <a:pos x="55" y="69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64" h="69">
                  <a:moveTo>
                    <a:pt x="8" y="0"/>
                  </a:moveTo>
                  <a:lnTo>
                    <a:pt x="64" y="63"/>
                  </a:lnTo>
                  <a:lnTo>
                    <a:pt x="55" y="6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427"/>
            <p:cNvSpPr>
              <a:spLocks/>
            </p:cNvSpPr>
            <p:nvPr/>
          </p:nvSpPr>
          <p:spPr bwMode="auto">
            <a:xfrm>
              <a:off x="2286000" y="5068887"/>
              <a:ext cx="96838" cy="9048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1" y="8"/>
                </a:cxn>
                <a:cxn ang="0">
                  <a:pos x="7" y="57"/>
                </a:cxn>
                <a:cxn ang="0">
                  <a:pos x="0" y="50"/>
                </a:cxn>
                <a:cxn ang="0">
                  <a:pos x="54" y="0"/>
                </a:cxn>
              </a:cxnLst>
              <a:rect l="0" t="0" r="r" b="b"/>
              <a:pathLst>
                <a:path w="61" h="57">
                  <a:moveTo>
                    <a:pt x="54" y="0"/>
                  </a:moveTo>
                  <a:lnTo>
                    <a:pt x="61" y="8"/>
                  </a:lnTo>
                  <a:lnTo>
                    <a:pt x="7" y="57"/>
                  </a:lnTo>
                  <a:lnTo>
                    <a:pt x="0" y="5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213571" y="3799866"/>
            <a:ext cx="754487" cy="602721"/>
            <a:chOff x="3657600" y="4951412"/>
            <a:chExt cx="552451" cy="441325"/>
          </a:xfrm>
          <a:solidFill>
            <a:srgbClr val="12555E"/>
          </a:solidFill>
        </p:grpSpPr>
        <p:sp>
          <p:nvSpPr>
            <p:cNvPr id="105" name="Freeform 468"/>
            <p:cNvSpPr>
              <a:spLocks noEditPoints="1"/>
            </p:cNvSpPr>
            <p:nvPr/>
          </p:nvSpPr>
          <p:spPr bwMode="auto">
            <a:xfrm>
              <a:off x="4165600" y="5345112"/>
              <a:ext cx="42863" cy="46037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0"/>
                </a:cxn>
                <a:cxn ang="0">
                  <a:pos x="17" y="20"/>
                </a:cxn>
                <a:cxn ang="0">
                  <a:pos x="17" y="11"/>
                </a:cxn>
                <a:cxn ang="0">
                  <a:pos x="11" y="11"/>
                </a:cxn>
                <a:cxn ang="0">
                  <a:pos x="4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5"/>
                </a:cxn>
                <a:cxn ang="0">
                  <a:pos x="27" y="8"/>
                </a:cxn>
                <a:cxn ang="0">
                  <a:pos x="27" y="22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23" y="28"/>
                </a:cxn>
                <a:cxn ang="0">
                  <a:pos x="20" y="29"/>
                </a:cxn>
                <a:cxn ang="0">
                  <a:pos x="4" y="29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27" h="29">
                  <a:moveTo>
                    <a:pt x="11" y="11"/>
                  </a:moveTo>
                  <a:lnTo>
                    <a:pt x="11" y="20"/>
                  </a:lnTo>
                  <a:lnTo>
                    <a:pt x="17" y="20"/>
                  </a:lnTo>
                  <a:lnTo>
                    <a:pt x="17" y="11"/>
                  </a:lnTo>
                  <a:lnTo>
                    <a:pt x="11" y="11"/>
                  </a:lnTo>
                  <a:close/>
                  <a:moveTo>
                    <a:pt x="4" y="0"/>
                  </a:move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7" y="22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469"/>
            <p:cNvSpPr>
              <a:spLocks noEditPoints="1"/>
            </p:cNvSpPr>
            <p:nvPr/>
          </p:nvSpPr>
          <p:spPr bwMode="auto">
            <a:xfrm>
              <a:off x="3733800" y="5345112"/>
              <a:ext cx="449263" cy="46037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0"/>
                </a:cxn>
                <a:cxn ang="0">
                  <a:pos x="272" y="20"/>
                </a:cxn>
                <a:cxn ang="0">
                  <a:pos x="272" y="11"/>
                </a:cxn>
                <a:cxn ang="0">
                  <a:pos x="11" y="11"/>
                </a:cxn>
                <a:cxn ang="0">
                  <a:pos x="3" y="0"/>
                </a:cxn>
                <a:cxn ang="0">
                  <a:pos x="280" y="0"/>
                </a:cxn>
                <a:cxn ang="0">
                  <a:pos x="282" y="1"/>
                </a:cxn>
                <a:cxn ang="0">
                  <a:pos x="283" y="3"/>
                </a:cxn>
                <a:cxn ang="0">
                  <a:pos x="283" y="26"/>
                </a:cxn>
                <a:cxn ang="0">
                  <a:pos x="282" y="28"/>
                </a:cxn>
                <a:cxn ang="0">
                  <a:pos x="280" y="29"/>
                </a:cxn>
                <a:cxn ang="0">
                  <a:pos x="3" y="29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283" h="29">
                  <a:moveTo>
                    <a:pt x="11" y="11"/>
                  </a:moveTo>
                  <a:lnTo>
                    <a:pt x="11" y="20"/>
                  </a:lnTo>
                  <a:lnTo>
                    <a:pt x="272" y="20"/>
                  </a:lnTo>
                  <a:lnTo>
                    <a:pt x="272" y="11"/>
                  </a:lnTo>
                  <a:lnTo>
                    <a:pt x="11" y="11"/>
                  </a:lnTo>
                  <a:close/>
                  <a:moveTo>
                    <a:pt x="3" y="0"/>
                  </a:moveTo>
                  <a:lnTo>
                    <a:pt x="280" y="0"/>
                  </a:lnTo>
                  <a:lnTo>
                    <a:pt x="282" y="1"/>
                  </a:lnTo>
                  <a:lnTo>
                    <a:pt x="283" y="3"/>
                  </a:lnTo>
                  <a:lnTo>
                    <a:pt x="283" y="26"/>
                  </a:lnTo>
                  <a:lnTo>
                    <a:pt x="282" y="28"/>
                  </a:lnTo>
                  <a:lnTo>
                    <a:pt x="280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470"/>
            <p:cNvSpPr>
              <a:spLocks noEditPoints="1"/>
            </p:cNvSpPr>
            <p:nvPr/>
          </p:nvSpPr>
          <p:spPr bwMode="auto">
            <a:xfrm>
              <a:off x="3679825" y="5345112"/>
              <a:ext cx="74613" cy="46037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24" y="15"/>
                </a:cxn>
                <a:cxn ang="0">
                  <a:pos x="36" y="18"/>
                </a:cxn>
                <a:cxn ang="0">
                  <a:pos x="36" y="12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6" y="9"/>
                </a:cxn>
                <a:cxn ang="0">
                  <a:pos x="47" y="15"/>
                </a:cxn>
                <a:cxn ang="0">
                  <a:pos x="46" y="21"/>
                </a:cxn>
                <a:cxn ang="0">
                  <a:pos x="45" y="26"/>
                </a:cxn>
                <a:cxn ang="0">
                  <a:pos x="43" y="28"/>
                </a:cxn>
                <a:cxn ang="0">
                  <a:pos x="41" y="29"/>
                </a:cxn>
                <a:cxn ang="0">
                  <a:pos x="38" y="29"/>
                </a:cxn>
                <a:cxn ang="0">
                  <a:pos x="3" y="20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3" y="10"/>
                </a:cxn>
                <a:cxn ang="0">
                  <a:pos x="38" y="0"/>
                </a:cxn>
              </a:cxnLst>
              <a:rect l="0" t="0" r="r" b="b"/>
              <a:pathLst>
                <a:path w="47" h="29">
                  <a:moveTo>
                    <a:pt x="36" y="12"/>
                  </a:moveTo>
                  <a:lnTo>
                    <a:pt x="24" y="15"/>
                  </a:lnTo>
                  <a:lnTo>
                    <a:pt x="36" y="18"/>
                  </a:lnTo>
                  <a:lnTo>
                    <a:pt x="36" y="12"/>
                  </a:lnTo>
                  <a:close/>
                  <a:moveTo>
                    <a:pt x="38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5" y="3"/>
                  </a:lnTo>
                  <a:lnTo>
                    <a:pt x="46" y="9"/>
                  </a:lnTo>
                  <a:lnTo>
                    <a:pt x="47" y="15"/>
                  </a:lnTo>
                  <a:lnTo>
                    <a:pt x="46" y="21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471"/>
            <p:cNvSpPr>
              <a:spLocks noEditPoints="1"/>
            </p:cNvSpPr>
            <p:nvPr/>
          </p:nvSpPr>
          <p:spPr bwMode="auto">
            <a:xfrm>
              <a:off x="4132263" y="5345112"/>
              <a:ext cx="52388" cy="4762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20"/>
                </a:cxn>
                <a:cxn ang="0">
                  <a:pos x="22" y="20"/>
                </a:cxn>
                <a:cxn ang="0">
                  <a:pos x="22" y="10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27"/>
                </a:cxn>
                <a:cxn ang="0">
                  <a:pos x="31" y="28"/>
                </a:cxn>
                <a:cxn ang="0">
                  <a:pos x="30" y="30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3" h="30">
                  <a:moveTo>
                    <a:pt x="9" y="10"/>
                  </a:moveTo>
                  <a:lnTo>
                    <a:pt x="9" y="20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9" y="10"/>
                  </a:lnTo>
                  <a:close/>
                  <a:moveTo>
                    <a:pt x="3" y="0"/>
                  </a:moveTo>
                  <a:lnTo>
                    <a:pt x="30" y="0"/>
                  </a:lnTo>
                  <a:lnTo>
                    <a:pt x="33" y="3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472"/>
            <p:cNvSpPr>
              <a:spLocks/>
            </p:cNvSpPr>
            <p:nvPr/>
          </p:nvSpPr>
          <p:spPr bwMode="auto">
            <a:xfrm>
              <a:off x="3657600" y="5354637"/>
              <a:ext cx="57150" cy="2857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7"/>
                </a:cxn>
                <a:cxn ang="0">
                  <a:pos x="36" y="8"/>
                </a:cxn>
                <a:cxn ang="0">
                  <a:pos x="36" y="10"/>
                </a:cxn>
                <a:cxn ang="0">
                  <a:pos x="35" y="12"/>
                </a:cxn>
                <a:cxn ang="0">
                  <a:pos x="35" y="18"/>
                </a:cxn>
                <a:cxn ang="0">
                  <a:pos x="0" y="9"/>
                </a:cxn>
                <a:cxn ang="0">
                  <a:pos x="35" y="0"/>
                </a:cxn>
              </a:cxnLst>
              <a:rect l="0" t="0" r="r" b="b"/>
              <a:pathLst>
                <a:path w="36" h="18">
                  <a:moveTo>
                    <a:pt x="35" y="0"/>
                  </a:moveTo>
                  <a:lnTo>
                    <a:pt x="35" y="7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5" y="12"/>
                  </a:lnTo>
                  <a:lnTo>
                    <a:pt x="35" y="18"/>
                  </a:lnTo>
                  <a:lnTo>
                    <a:pt x="0" y="9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473"/>
            <p:cNvSpPr>
              <a:spLocks noEditPoints="1"/>
            </p:cNvSpPr>
            <p:nvPr/>
          </p:nvSpPr>
          <p:spPr bwMode="auto">
            <a:xfrm>
              <a:off x="3662363" y="4951412"/>
              <a:ext cx="547688" cy="34607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08"/>
                </a:cxn>
                <a:cxn ang="0">
                  <a:pos x="335" y="208"/>
                </a:cxn>
                <a:cxn ang="0">
                  <a:pos x="335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345" y="0"/>
                </a:cxn>
                <a:cxn ang="0">
                  <a:pos x="345" y="218"/>
                </a:cxn>
                <a:cxn ang="0">
                  <a:pos x="0" y="218"/>
                </a:cxn>
                <a:cxn ang="0">
                  <a:pos x="0" y="0"/>
                </a:cxn>
              </a:cxnLst>
              <a:rect l="0" t="0" r="r" b="b"/>
              <a:pathLst>
                <a:path w="345" h="218">
                  <a:moveTo>
                    <a:pt x="10" y="10"/>
                  </a:moveTo>
                  <a:lnTo>
                    <a:pt x="10" y="208"/>
                  </a:lnTo>
                  <a:lnTo>
                    <a:pt x="335" y="208"/>
                  </a:lnTo>
                  <a:lnTo>
                    <a:pt x="335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345" y="0"/>
                  </a:lnTo>
                  <a:lnTo>
                    <a:pt x="345" y="218"/>
                  </a:lnTo>
                  <a:lnTo>
                    <a:pt x="0" y="2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474"/>
            <p:cNvSpPr>
              <a:spLocks noEditPoints="1"/>
            </p:cNvSpPr>
            <p:nvPr/>
          </p:nvSpPr>
          <p:spPr bwMode="auto">
            <a:xfrm>
              <a:off x="3662363" y="4951412"/>
              <a:ext cx="547688" cy="6667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32"/>
                </a:cxn>
                <a:cxn ang="0">
                  <a:pos x="335" y="32"/>
                </a:cxn>
                <a:cxn ang="0">
                  <a:pos x="335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345" y="0"/>
                </a:cxn>
                <a:cxn ang="0">
                  <a:pos x="345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345" h="42">
                  <a:moveTo>
                    <a:pt x="10" y="10"/>
                  </a:moveTo>
                  <a:lnTo>
                    <a:pt x="10" y="32"/>
                  </a:lnTo>
                  <a:lnTo>
                    <a:pt x="335" y="32"/>
                  </a:lnTo>
                  <a:lnTo>
                    <a:pt x="335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345" y="0"/>
                  </a:lnTo>
                  <a:lnTo>
                    <a:pt x="345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475"/>
            <p:cNvSpPr>
              <a:spLocks noChangeArrowheads="1"/>
            </p:cNvSpPr>
            <p:nvPr/>
          </p:nvSpPr>
          <p:spPr bwMode="auto">
            <a:xfrm>
              <a:off x="3689350" y="4975225"/>
              <a:ext cx="222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476"/>
            <p:cNvSpPr>
              <a:spLocks noChangeArrowheads="1"/>
            </p:cNvSpPr>
            <p:nvPr/>
          </p:nvSpPr>
          <p:spPr bwMode="auto">
            <a:xfrm>
              <a:off x="3719513" y="4975225"/>
              <a:ext cx="20638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477"/>
            <p:cNvSpPr>
              <a:spLocks noChangeArrowheads="1"/>
            </p:cNvSpPr>
            <p:nvPr/>
          </p:nvSpPr>
          <p:spPr bwMode="auto">
            <a:xfrm>
              <a:off x="3748088" y="4975225"/>
              <a:ext cx="222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478"/>
            <p:cNvSpPr>
              <a:spLocks/>
            </p:cNvSpPr>
            <p:nvPr/>
          </p:nvSpPr>
          <p:spPr bwMode="auto">
            <a:xfrm>
              <a:off x="3730625" y="5053012"/>
              <a:ext cx="96838" cy="1206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0"/>
                </a:cxn>
                <a:cxn ang="0">
                  <a:pos x="61" y="73"/>
                </a:cxn>
                <a:cxn ang="0">
                  <a:pos x="51" y="76"/>
                </a:cxn>
                <a:cxn ang="0">
                  <a:pos x="30" y="16"/>
                </a:cxn>
                <a:cxn ang="0">
                  <a:pos x="9" y="76"/>
                </a:cxn>
                <a:cxn ang="0">
                  <a:pos x="0" y="73"/>
                </a:cxn>
                <a:cxn ang="0">
                  <a:pos x="25" y="0"/>
                </a:cxn>
              </a:cxnLst>
              <a:rect l="0" t="0" r="r" b="b"/>
              <a:pathLst>
                <a:path w="61" h="76">
                  <a:moveTo>
                    <a:pt x="25" y="0"/>
                  </a:moveTo>
                  <a:lnTo>
                    <a:pt x="35" y="0"/>
                  </a:lnTo>
                  <a:lnTo>
                    <a:pt x="61" y="73"/>
                  </a:lnTo>
                  <a:lnTo>
                    <a:pt x="51" y="76"/>
                  </a:lnTo>
                  <a:lnTo>
                    <a:pt x="30" y="16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479"/>
            <p:cNvSpPr>
              <a:spLocks noChangeArrowheads="1"/>
            </p:cNvSpPr>
            <p:nvPr/>
          </p:nvSpPr>
          <p:spPr bwMode="auto">
            <a:xfrm>
              <a:off x="3752850" y="5127625"/>
              <a:ext cx="52388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480"/>
            <p:cNvSpPr>
              <a:spLocks noChangeArrowheads="1"/>
            </p:cNvSpPr>
            <p:nvPr/>
          </p:nvSpPr>
          <p:spPr bwMode="auto">
            <a:xfrm>
              <a:off x="3844925" y="5053012"/>
              <a:ext cx="276225" cy="142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481"/>
            <p:cNvSpPr>
              <a:spLocks noChangeArrowheads="1"/>
            </p:cNvSpPr>
            <p:nvPr/>
          </p:nvSpPr>
          <p:spPr bwMode="auto">
            <a:xfrm>
              <a:off x="3844925" y="5086350"/>
              <a:ext cx="2762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482"/>
            <p:cNvSpPr>
              <a:spLocks noChangeArrowheads="1"/>
            </p:cNvSpPr>
            <p:nvPr/>
          </p:nvSpPr>
          <p:spPr bwMode="auto">
            <a:xfrm>
              <a:off x="3844925" y="5122862"/>
              <a:ext cx="2762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483"/>
            <p:cNvSpPr>
              <a:spLocks noChangeArrowheads="1"/>
            </p:cNvSpPr>
            <p:nvPr/>
          </p:nvSpPr>
          <p:spPr bwMode="auto">
            <a:xfrm>
              <a:off x="3844925" y="5159375"/>
              <a:ext cx="2762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484"/>
            <p:cNvSpPr>
              <a:spLocks noChangeArrowheads="1"/>
            </p:cNvSpPr>
            <p:nvPr/>
          </p:nvSpPr>
          <p:spPr bwMode="auto">
            <a:xfrm>
              <a:off x="3725863" y="5195887"/>
              <a:ext cx="395288" cy="142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485"/>
            <p:cNvSpPr>
              <a:spLocks noChangeArrowheads="1"/>
            </p:cNvSpPr>
            <p:nvPr/>
          </p:nvSpPr>
          <p:spPr bwMode="auto">
            <a:xfrm>
              <a:off x="3725863" y="5229225"/>
              <a:ext cx="39528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220606" y="5403884"/>
            <a:ext cx="832776" cy="785825"/>
            <a:chOff x="357188" y="3990975"/>
            <a:chExt cx="534987" cy="504825"/>
          </a:xfrm>
          <a:solidFill>
            <a:srgbClr val="12555E"/>
          </a:solidFill>
        </p:grpSpPr>
        <p:sp>
          <p:nvSpPr>
            <p:cNvPr id="124" name="Freeform 610"/>
            <p:cNvSpPr>
              <a:spLocks noEditPoints="1"/>
            </p:cNvSpPr>
            <p:nvPr/>
          </p:nvSpPr>
          <p:spPr bwMode="auto">
            <a:xfrm>
              <a:off x="357188" y="4132263"/>
              <a:ext cx="363538" cy="363537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118"/>
                </a:cxn>
                <a:cxn ang="0">
                  <a:pos x="86" y="154"/>
                </a:cxn>
                <a:cxn ang="0">
                  <a:pos x="128" y="161"/>
                </a:cxn>
                <a:cxn ang="0">
                  <a:pos x="157" y="132"/>
                </a:cxn>
                <a:cxn ang="0">
                  <a:pos x="149" y="91"/>
                </a:cxn>
                <a:cxn ang="0">
                  <a:pos x="113" y="73"/>
                </a:cxn>
                <a:cxn ang="0">
                  <a:pos x="146" y="73"/>
                </a:cxn>
                <a:cxn ang="0">
                  <a:pos x="169" y="118"/>
                </a:cxn>
                <a:cxn ang="0">
                  <a:pos x="146" y="162"/>
                </a:cxn>
                <a:cxn ang="0">
                  <a:pos x="96" y="171"/>
                </a:cxn>
                <a:cxn ang="0">
                  <a:pos x="61" y="135"/>
                </a:cxn>
                <a:cxn ang="0">
                  <a:pos x="68" y="85"/>
                </a:cxn>
                <a:cxn ang="0">
                  <a:pos x="113" y="62"/>
                </a:cxn>
                <a:cxn ang="0">
                  <a:pos x="95" y="28"/>
                </a:cxn>
                <a:cxn ang="0">
                  <a:pos x="51" y="30"/>
                </a:cxn>
                <a:cxn ang="0">
                  <a:pos x="51" y="51"/>
                </a:cxn>
                <a:cxn ang="0">
                  <a:pos x="17" y="73"/>
                </a:cxn>
                <a:cxn ang="0">
                  <a:pos x="25" y="99"/>
                </a:cxn>
                <a:cxn ang="0">
                  <a:pos x="9" y="127"/>
                </a:cxn>
                <a:cxn ang="0">
                  <a:pos x="25" y="141"/>
                </a:cxn>
                <a:cxn ang="0">
                  <a:pos x="30" y="178"/>
                </a:cxn>
                <a:cxn ang="0">
                  <a:pos x="47" y="180"/>
                </a:cxn>
                <a:cxn ang="0">
                  <a:pos x="57" y="189"/>
                </a:cxn>
                <a:cxn ang="0">
                  <a:pos x="80" y="202"/>
                </a:cxn>
                <a:cxn ang="0">
                  <a:pos x="99" y="208"/>
                </a:cxn>
                <a:cxn ang="0">
                  <a:pos x="127" y="219"/>
                </a:cxn>
                <a:cxn ang="0">
                  <a:pos x="142" y="205"/>
                </a:cxn>
                <a:cxn ang="0">
                  <a:pos x="158" y="211"/>
                </a:cxn>
                <a:cxn ang="0">
                  <a:pos x="175" y="184"/>
                </a:cxn>
                <a:cxn ang="0">
                  <a:pos x="200" y="176"/>
                </a:cxn>
                <a:cxn ang="0">
                  <a:pos x="200" y="143"/>
                </a:cxn>
                <a:cxn ang="0">
                  <a:pos x="203" y="128"/>
                </a:cxn>
                <a:cxn ang="0">
                  <a:pos x="202" y="99"/>
                </a:cxn>
                <a:cxn ang="0">
                  <a:pos x="198" y="86"/>
                </a:cxn>
                <a:cxn ang="0">
                  <a:pos x="199" y="52"/>
                </a:cxn>
                <a:cxn ang="0">
                  <a:pos x="175" y="52"/>
                </a:cxn>
                <a:cxn ang="0">
                  <a:pos x="175" y="29"/>
                </a:cxn>
                <a:cxn ang="0">
                  <a:pos x="131" y="28"/>
                </a:cxn>
                <a:cxn ang="0">
                  <a:pos x="102" y="10"/>
                </a:cxn>
                <a:cxn ang="0">
                  <a:pos x="136" y="19"/>
                </a:cxn>
                <a:cxn ang="0">
                  <a:pos x="154" y="6"/>
                </a:cxn>
                <a:cxn ang="0">
                  <a:pos x="184" y="46"/>
                </a:cxn>
                <a:cxn ang="0">
                  <a:pos x="209" y="85"/>
                </a:cxn>
                <a:cxn ang="0">
                  <a:pos x="210" y="90"/>
                </a:cxn>
                <a:cxn ang="0">
                  <a:pos x="212" y="137"/>
                </a:cxn>
                <a:cxn ang="0">
                  <a:pos x="224" y="155"/>
                </a:cxn>
                <a:cxn ang="0">
                  <a:pos x="184" y="189"/>
                </a:cxn>
                <a:cxn ang="0">
                  <a:pos x="147" y="213"/>
                </a:cxn>
                <a:cxn ang="0">
                  <a:pos x="135" y="229"/>
                </a:cxn>
                <a:cxn ang="0">
                  <a:pos x="91" y="216"/>
                </a:cxn>
                <a:cxn ang="0">
                  <a:pos x="74" y="224"/>
                </a:cxn>
                <a:cxn ang="0">
                  <a:pos x="43" y="190"/>
                </a:cxn>
                <a:cxn ang="0">
                  <a:pos x="25" y="190"/>
                </a:cxn>
                <a:cxn ang="0">
                  <a:pos x="15" y="144"/>
                </a:cxn>
                <a:cxn ang="0">
                  <a:pos x="0" y="135"/>
                </a:cxn>
                <a:cxn ang="0">
                  <a:pos x="16" y="90"/>
                </a:cxn>
                <a:cxn ang="0">
                  <a:pos x="24" y="42"/>
                </a:cxn>
                <a:cxn ang="0">
                  <a:pos x="39" y="25"/>
                </a:cxn>
                <a:cxn ang="0">
                  <a:pos x="86" y="20"/>
                </a:cxn>
                <a:cxn ang="0">
                  <a:pos x="94" y="0"/>
                </a:cxn>
              </a:cxnLst>
              <a:rect l="0" t="0" r="r" b="b"/>
              <a:pathLst>
                <a:path w="229" h="229">
                  <a:moveTo>
                    <a:pt x="113" y="73"/>
                  </a:moveTo>
                  <a:lnTo>
                    <a:pt x="99" y="75"/>
                  </a:lnTo>
                  <a:lnTo>
                    <a:pt x="86" y="82"/>
                  </a:lnTo>
                  <a:lnTo>
                    <a:pt x="77" y="91"/>
                  </a:lnTo>
                  <a:lnTo>
                    <a:pt x="70" y="104"/>
                  </a:lnTo>
                  <a:lnTo>
                    <a:pt x="68" y="118"/>
                  </a:lnTo>
                  <a:lnTo>
                    <a:pt x="70" y="132"/>
                  </a:lnTo>
                  <a:lnTo>
                    <a:pt x="77" y="145"/>
                  </a:lnTo>
                  <a:lnTo>
                    <a:pt x="86" y="154"/>
                  </a:lnTo>
                  <a:lnTo>
                    <a:pt x="99" y="161"/>
                  </a:lnTo>
                  <a:lnTo>
                    <a:pt x="113" y="163"/>
                  </a:lnTo>
                  <a:lnTo>
                    <a:pt x="128" y="161"/>
                  </a:lnTo>
                  <a:lnTo>
                    <a:pt x="140" y="154"/>
                  </a:lnTo>
                  <a:lnTo>
                    <a:pt x="149" y="145"/>
                  </a:lnTo>
                  <a:lnTo>
                    <a:pt x="157" y="132"/>
                  </a:lnTo>
                  <a:lnTo>
                    <a:pt x="159" y="118"/>
                  </a:lnTo>
                  <a:lnTo>
                    <a:pt x="157" y="104"/>
                  </a:lnTo>
                  <a:lnTo>
                    <a:pt x="149" y="91"/>
                  </a:lnTo>
                  <a:lnTo>
                    <a:pt x="140" y="82"/>
                  </a:lnTo>
                  <a:lnTo>
                    <a:pt x="128" y="75"/>
                  </a:lnTo>
                  <a:lnTo>
                    <a:pt x="113" y="73"/>
                  </a:lnTo>
                  <a:close/>
                  <a:moveTo>
                    <a:pt x="113" y="62"/>
                  </a:moveTo>
                  <a:lnTo>
                    <a:pt x="131" y="65"/>
                  </a:lnTo>
                  <a:lnTo>
                    <a:pt x="146" y="73"/>
                  </a:lnTo>
                  <a:lnTo>
                    <a:pt x="158" y="85"/>
                  </a:lnTo>
                  <a:lnTo>
                    <a:pt x="166" y="100"/>
                  </a:lnTo>
                  <a:lnTo>
                    <a:pt x="169" y="118"/>
                  </a:lnTo>
                  <a:lnTo>
                    <a:pt x="166" y="135"/>
                  </a:lnTo>
                  <a:lnTo>
                    <a:pt x="158" y="151"/>
                  </a:lnTo>
                  <a:lnTo>
                    <a:pt x="146" y="162"/>
                  </a:lnTo>
                  <a:lnTo>
                    <a:pt x="131" y="171"/>
                  </a:lnTo>
                  <a:lnTo>
                    <a:pt x="113" y="174"/>
                  </a:lnTo>
                  <a:lnTo>
                    <a:pt x="96" y="171"/>
                  </a:lnTo>
                  <a:lnTo>
                    <a:pt x="80" y="162"/>
                  </a:lnTo>
                  <a:lnTo>
                    <a:pt x="68" y="151"/>
                  </a:lnTo>
                  <a:lnTo>
                    <a:pt x="61" y="135"/>
                  </a:lnTo>
                  <a:lnTo>
                    <a:pt x="58" y="118"/>
                  </a:lnTo>
                  <a:lnTo>
                    <a:pt x="61" y="100"/>
                  </a:lnTo>
                  <a:lnTo>
                    <a:pt x="68" y="85"/>
                  </a:lnTo>
                  <a:lnTo>
                    <a:pt x="80" y="73"/>
                  </a:lnTo>
                  <a:lnTo>
                    <a:pt x="96" y="65"/>
                  </a:lnTo>
                  <a:lnTo>
                    <a:pt x="113" y="62"/>
                  </a:lnTo>
                  <a:close/>
                  <a:moveTo>
                    <a:pt x="102" y="10"/>
                  </a:moveTo>
                  <a:lnTo>
                    <a:pt x="98" y="28"/>
                  </a:lnTo>
                  <a:lnTo>
                    <a:pt x="95" y="28"/>
                  </a:lnTo>
                  <a:lnTo>
                    <a:pt x="82" y="32"/>
                  </a:lnTo>
                  <a:lnTo>
                    <a:pt x="70" y="19"/>
                  </a:lnTo>
                  <a:lnTo>
                    <a:pt x="51" y="30"/>
                  </a:lnTo>
                  <a:lnTo>
                    <a:pt x="57" y="47"/>
                  </a:lnTo>
                  <a:lnTo>
                    <a:pt x="54" y="49"/>
                  </a:lnTo>
                  <a:lnTo>
                    <a:pt x="51" y="51"/>
                  </a:lnTo>
                  <a:lnTo>
                    <a:pt x="43" y="59"/>
                  </a:lnTo>
                  <a:lnTo>
                    <a:pt x="29" y="54"/>
                  </a:lnTo>
                  <a:lnTo>
                    <a:pt x="17" y="73"/>
                  </a:lnTo>
                  <a:lnTo>
                    <a:pt x="29" y="83"/>
                  </a:lnTo>
                  <a:lnTo>
                    <a:pt x="25" y="95"/>
                  </a:lnTo>
                  <a:lnTo>
                    <a:pt x="25" y="99"/>
                  </a:lnTo>
                  <a:lnTo>
                    <a:pt x="24" y="102"/>
                  </a:lnTo>
                  <a:lnTo>
                    <a:pt x="9" y="106"/>
                  </a:lnTo>
                  <a:lnTo>
                    <a:pt x="9" y="127"/>
                  </a:lnTo>
                  <a:lnTo>
                    <a:pt x="22" y="129"/>
                  </a:lnTo>
                  <a:lnTo>
                    <a:pt x="24" y="133"/>
                  </a:lnTo>
                  <a:lnTo>
                    <a:pt x="25" y="141"/>
                  </a:lnTo>
                  <a:lnTo>
                    <a:pt x="28" y="150"/>
                  </a:lnTo>
                  <a:lnTo>
                    <a:pt x="18" y="159"/>
                  </a:lnTo>
                  <a:lnTo>
                    <a:pt x="30" y="178"/>
                  </a:lnTo>
                  <a:lnTo>
                    <a:pt x="41" y="174"/>
                  </a:lnTo>
                  <a:lnTo>
                    <a:pt x="43" y="177"/>
                  </a:lnTo>
                  <a:lnTo>
                    <a:pt x="47" y="180"/>
                  </a:lnTo>
                  <a:lnTo>
                    <a:pt x="50" y="184"/>
                  </a:lnTo>
                  <a:lnTo>
                    <a:pt x="54" y="187"/>
                  </a:lnTo>
                  <a:lnTo>
                    <a:pt x="57" y="189"/>
                  </a:lnTo>
                  <a:lnTo>
                    <a:pt x="53" y="200"/>
                  </a:lnTo>
                  <a:lnTo>
                    <a:pt x="72" y="212"/>
                  </a:lnTo>
                  <a:lnTo>
                    <a:pt x="80" y="202"/>
                  </a:lnTo>
                  <a:lnTo>
                    <a:pt x="83" y="204"/>
                  </a:lnTo>
                  <a:lnTo>
                    <a:pt x="91" y="206"/>
                  </a:lnTo>
                  <a:lnTo>
                    <a:pt x="99" y="208"/>
                  </a:lnTo>
                  <a:lnTo>
                    <a:pt x="102" y="208"/>
                  </a:lnTo>
                  <a:lnTo>
                    <a:pt x="104" y="219"/>
                  </a:lnTo>
                  <a:lnTo>
                    <a:pt x="127" y="219"/>
                  </a:lnTo>
                  <a:lnTo>
                    <a:pt x="129" y="208"/>
                  </a:lnTo>
                  <a:lnTo>
                    <a:pt x="132" y="207"/>
                  </a:lnTo>
                  <a:lnTo>
                    <a:pt x="142" y="205"/>
                  </a:lnTo>
                  <a:lnTo>
                    <a:pt x="146" y="202"/>
                  </a:lnTo>
                  <a:lnTo>
                    <a:pt x="149" y="200"/>
                  </a:lnTo>
                  <a:lnTo>
                    <a:pt x="158" y="211"/>
                  </a:lnTo>
                  <a:lnTo>
                    <a:pt x="177" y="199"/>
                  </a:lnTo>
                  <a:lnTo>
                    <a:pt x="173" y="186"/>
                  </a:lnTo>
                  <a:lnTo>
                    <a:pt x="175" y="184"/>
                  </a:lnTo>
                  <a:lnTo>
                    <a:pt x="179" y="179"/>
                  </a:lnTo>
                  <a:lnTo>
                    <a:pt x="186" y="172"/>
                  </a:lnTo>
                  <a:lnTo>
                    <a:pt x="200" y="176"/>
                  </a:lnTo>
                  <a:lnTo>
                    <a:pt x="211" y="157"/>
                  </a:lnTo>
                  <a:lnTo>
                    <a:pt x="199" y="146"/>
                  </a:lnTo>
                  <a:lnTo>
                    <a:pt x="200" y="143"/>
                  </a:lnTo>
                  <a:lnTo>
                    <a:pt x="201" y="138"/>
                  </a:lnTo>
                  <a:lnTo>
                    <a:pt x="203" y="131"/>
                  </a:lnTo>
                  <a:lnTo>
                    <a:pt x="203" y="128"/>
                  </a:lnTo>
                  <a:lnTo>
                    <a:pt x="218" y="124"/>
                  </a:lnTo>
                  <a:lnTo>
                    <a:pt x="218" y="102"/>
                  </a:lnTo>
                  <a:lnTo>
                    <a:pt x="202" y="99"/>
                  </a:lnTo>
                  <a:lnTo>
                    <a:pt x="201" y="96"/>
                  </a:lnTo>
                  <a:lnTo>
                    <a:pt x="199" y="91"/>
                  </a:lnTo>
                  <a:lnTo>
                    <a:pt x="198" y="86"/>
                  </a:lnTo>
                  <a:lnTo>
                    <a:pt x="197" y="83"/>
                  </a:lnTo>
                  <a:lnTo>
                    <a:pt x="209" y="71"/>
                  </a:lnTo>
                  <a:lnTo>
                    <a:pt x="199" y="52"/>
                  </a:lnTo>
                  <a:lnTo>
                    <a:pt x="181" y="58"/>
                  </a:lnTo>
                  <a:lnTo>
                    <a:pt x="179" y="55"/>
                  </a:lnTo>
                  <a:lnTo>
                    <a:pt x="175" y="52"/>
                  </a:lnTo>
                  <a:lnTo>
                    <a:pt x="172" y="49"/>
                  </a:lnTo>
                  <a:lnTo>
                    <a:pt x="169" y="47"/>
                  </a:lnTo>
                  <a:lnTo>
                    <a:pt x="175" y="29"/>
                  </a:lnTo>
                  <a:lnTo>
                    <a:pt x="156" y="18"/>
                  </a:lnTo>
                  <a:lnTo>
                    <a:pt x="143" y="32"/>
                  </a:lnTo>
                  <a:lnTo>
                    <a:pt x="131" y="28"/>
                  </a:lnTo>
                  <a:lnTo>
                    <a:pt x="128" y="28"/>
                  </a:lnTo>
                  <a:lnTo>
                    <a:pt x="124" y="10"/>
                  </a:lnTo>
                  <a:lnTo>
                    <a:pt x="102" y="10"/>
                  </a:lnTo>
                  <a:close/>
                  <a:moveTo>
                    <a:pt x="94" y="0"/>
                  </a:moveTo>
                  <a:lnTo>
                    <a:pt x="132" y="0"/>
                  </a:lnTo>
                  <a:lnTo>
                    <a:pt x="136" y="19"/>
                  </a:lnTo>
                  <a:lnTo>
                    <a:pt x="138" y="20"/>
                  </a:lnTo>
                  <a:lnTo>
                    <a:pt x="140" y="20"/>
                  </a:lnTo>
                  <a:lnTo>
                    <a:pt x="154" y="6"/>
                  </a:lnTo>
                  <a:lnTo>
                    <a:pt x="187" y="24"/>
                  </a:lnTo>
                  <a:lnTo>
                    <a:pt x="181" y="43"/>
                  </a:lnTo>
                  <a:lnTo>
                    <a:pt x="184" y="46"/>
                  </a:lnTo>
                  <a:lnTo>
                    <a:pt x="203" y="40"/>
                  </a:lnTo>
                  <a:lnTo>
                    <a:pt x="223" y="73"/>
                  </a:lnTo>
                  <a:lnTo>
                    <a:pt x="209" y="85"/>
                  </a:lnTo>
                  <a:lnTo>
                    <a:pt x="209" y="87"/>
                  </a:lnTo>
                  <a:lnTo>
                    <a:pt x="210" y="89"/>
                  </a:lnTo>
                  <a:lnTo>
                    <a:pt x="210" y="90"/>
                  </a:lnTo>
                  <a:lnTo>
                    <a:pt x="229" y="94"/>
                  </a:lnTo>
                  <a:lnTo>
                    <a:pt x="229" y="132"/>
                  </a:lnTo>
                  <a:lnTo>
                    <a:pt x="212" y="137"/>
                  </a:lnTo>
                  <a:lnTo>
                    <a:pt x="211" y="140"/>
                  </a:lnTo>
                  <a:lnTo>
                    <a:pt x="211" y="143"/>
                  </a:lnTo>
                  <a:lnTo>
                    <a:pt x="224" y="155"/>
                  </a:lnTo>
                  <a:lnTo>
                    <a:pt x="205" y="188"/>
                  </a:lnTo>
                  <a:lnTo>
                    <a:pt x="191" y="183"/>
                  </a:lnTo>
                  <a:lnTo>
                    <a:pt x="184" y="189"/>
                  </a:lnTo>
                  <a:lnTo>
                    <a:pt x="190" y="205"/>
                  </a:lnTo>
                  <a:lnTo>
                    <a:pt x="157" y="223"/>
                  </a:lnTo>
                  <a:lnTo>
                    <a:pt x="147" y="213"/>
                  </a:lnTo>
                  <a:lnTo>
                    <a:pt x="142" y="215"/>
                  </a:lnTo>
                  <a:lnTo>
                    <a:pt x="137" y="216"/>
                  </a:lnTo>
                  <a:lnTo>
                    <a:pt x="135" y="229"/>
                  </a:lnTo>
                  <a:lnTo>
                    <a:pt x="97" y="229"/>
                  </a:lnTo>
                  <a:lnTo>
                    <a:pt x="94" y="217"/>
                  </a:lnTo>
                  <a:lnTo>
                    <a:pt x="91" y="216"/>
                  </a:lnTo>
                  <a:lnTo>
                    <a:pt x="86" y="216"/>
                  </a:lnTo>
                  <a:lnTo>
                    <a:pt x="83" y="215"/>
                  </a:lnTo>
                  <a:lnTo>
                    <a:pt x="74" y="224"/>
                  </a:lnTo>
                  <a:lnTo>
                    <a:pt x="41" y="206"/>
                  </a:lnTo>
                  <a:lnTo>
                    <a:pt x="45" y="193"/>
                  </a:lnTo>
                  <a:lnTo>
                    <a:pt x="43" y="190"/>
                  </a:lnTo>
                  <a:lnTo>
                    <a:pt x="40" y="188"/>
                  </a:lnTo>
                  <a:lnTo>
                    <a:pt x="38" y="186"/>
                  </a:lnTo>
                  <a:lnTo>
                    <a:pt x="25" y="190"/>
                  </a:lnTo>
                  <a:lnTo>
                    <a:pt x="6" y="157"/>
                  </a:lnTo>
                  <a:lnTo>
                    <a:pt x="16" y="147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4" y="139"/>
                  </a:lnTo>
                  <a:lnTo>
                    <a:pt x="0" y="135"/>
                  </a:lnTo>
                  <a:lnTo>
                    <a:pt x="0" y="97"/>
                  </a:lnTo>
                  <a:lnTo>
                    <a:pt x="15" y="93"/>
                  </a:lnTo>
                  <a:lnTo>
                    <a:pt x="16" y="90"/>
                  </a:lnTo>
                  <a:lnTo>
                    <a:pt x="17" y="86"/>
                  </a:lnTo>
                  <a:lnTo>
                    <a:pt x="5" y="75"/>
                  </a:lnTo>
                  <a:lnTo>
                    <a:pt x="24" y="42"/>
                  </a:lnTo>
                  <a:lnTo>
                    <a:pt x="41" y="47"/>
                  </a:lnTo>
                  <a:lnTo>
                    <a:pt x="45" y="43"/>
                  </a:lnTo>
                  <a:lnTo>
                    <a:pt x="39" y="25"/>
                  </a:lnTo>
                  <a:lnTo>
                    <a:pt x="72" y="7"/>
                  </a:lnTo>
                  <a:lnTo>
                    <a:pt x="85" y="21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19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611"/>
            <p:cNvSpPr>
              <a:spLocks noEditPoints="1"/>
            </p:cNvSpPr>
            <p:nvPr/>
          </p:nvSpPr>
          <p:spPr bwMode="auto">
            <a:xfrm>
              <a:off x="644525" y="3990975"/>
              <a:ext cx="247650" cy="244475"/>
            </a:xfrm>
            <a:custGeom>
              <a:avLst/>
              <a:gdLst/>
              <a:ahLst/>
              <a:cxnLst>
                <a:cxn ang="0">
                  <a:pos x="61" y="64"/>
                </a:cxn>
                <a:cxn ang="0">
                  <a:pos x="57" y="87"/>
                </a:cxn>
                <a:cxn ang="0">
                  <a:pos x="78" y="101"/>
                </a:cxn>
                <a:cxn ang="0">
                  <a:pos x="97" y="87"/>
                </a:cxn>
                <a:cxn ang="0">
                  <a:pos x="93" y="64"/>
                </a:cxn>
                <a:cxn ang="0">
                  <a:pos x="78" y="47"/>
                </a:cxn>
                <a:cxn ang="0">
                  <a:pos x="108" y="67"/>
                </a:cxn>
                <a:cxn ang="0">
                  <a:pos x="100" y="102"/>
                </a:cxn>
                <a:cxn ang="0">
                  <a:pos x="65" y="109"/>
                </a:cxn>
                <a:cxn ang="0">
                  <a:pos x="46" y="79"/>
                </a:cxn>
                <a:cxn ang="0">
                  <a:pos x="65" y="49"/>
                </a:cxn>
                <a:cxn ang="0">
                  <a:pos x="69" y="21"/>
                </a:cxn>
                <a:cxn ang="0">
                  <a:pos x="62" y="23"/>
                </a:cxn>
                <a:cxn ang="0">
                  <a:pos x="49" y="16"/>
                </a:cxn>
                <a:cxn ang="0">
                  <a:pos x="39" y="35"/>
                </a:cxn>
                <a:cxn ang="0">
                  <a:pos x="17" y="49"/>
                </a:cxn>
                <a:cxn ang="0">
                  <a:pos x="22" y="62"/>
                </a:cxn>
                <a:cxn ang="0">
                  <a:pos x="20" y="70"/>
                </a:cxn>
                <a:cxn ang="0">
                  <a:pos x="20" y="85"/>
                </a:cxn>
                <a:cxn ang="0">
                  <a:pos x="21" y="95"/>
                </a:cxn>
                <a:cxn ang="0">
                  <a:pos x="23" y="116"/>
                </a:cxn>
                <a:cxn ang="0">
                  <a:pos x="36" y="120"/>
                </a:cxn>
                <a:cxn ang="0">
                  <a:pos x="41" y="133"/>
                </a:cxn>
                <a:cxn ang="0">
                  <a:pos x="58" y="134"/>
                </a:cxn>
                <a:cxn ang="0">
                  <a:pos x="71" y="137"/>
                </a:cxn>
                <a:cxn ang="0">
                  <a:pos x="86" y="137"/>
                </a:cxn>
                <a:cxn ang="0">
                  <a:pos x="96" y="135"/>
                </a:cxn>
                <a:cxn ang="0">
                  <a:pos x="108" y="138"/>
                </a:cxn>
                <a:cxn ang="0">
                  <a:pos x="123" y="115"/>
                </a:cxn>
                <a:cxn ang="0">
                  <a:pos x="140" y="105"/>
                </a:cxn>
                <a:cxn ang="0">
                  <a:pos x="134" y="94"/>
                </a:cxn>
                <a:cxn ang="0">
                  <a:pos x="135" y="84"/>
                </a:cxn>
                <a:cxn ang="0">
                  <a:pos x="134" y="68"/>
                </a:cxn>
                <a:cxn ang="0">
                  <a:pos x="130" y="55"/>
                </a:cxn>
                <a:cxn ang="0">
                  <a:pos x="122" y="42"/>
                </a:cxn>
                <a:cxn ang="0">
                  <a:pos x="117" y="36"/>
                </a:cxn>
                <a:cxn ang="0">
                  <a:pos x="116" y="21"/>
                </a:cxn>
                <a:cxn ang="0">
                  <a:pos x="92" y="22"/>
                </a:cxn>
                <a:cxn ang="0">
                  <a:pos x="83" y="10"/>
                </a:cxn>
                <a:cxn ang="0">
                  <a:pos x="91" y="0"/>
                </a:cxn>
                <a:cxn ang="0">
                  <a:pos x="104" y="3"/>
                </a:cxn>
                <a:cxn ang="0">
                  <a:pos x="125" y="30"/>
                </a:cxn>
                <a:cxn ang="0">
                  <a:pos x="143" y="58"/>
                </a:cxn>
                <a:cxn ang="0">
                  <a:pos x="156" y="90"/>
                </a:cxn>
                <a:cxn ang="0">
                  <a:pos x="144" y="96"/>
                </a:cxn>
                <a:cxn ang="0">
                  <a:pos x="129" y="124"/>
                </a:cxn>
                <a:cxn ang="0">
                  <a:pos x="130" y="137"/>
                </a:cxn>
                <a:cxn ang="0">
                  <a:pos x="98" y="144"/>
                </a:cxn>
                <a:cxn ang="0">
                  <a:pos x="93" y="154"/>
                </a:cxn>
                <a:cxn ang="0">
                  <a:pos x="61" y="146"/>
                </a:cxn>
                <a:cxn ang="0">
                  <a:pos x="52" y="151"/>
                </a:cxn>
                <a:cxn ang="0">
                  <a:pos x="27" y="126"/>
                </a:cxn>
                <a:cxn ang="0">
                  <a:pos x="12" y="98"/>
                </a:cxn>
                <a:cxn ang="0">
                  <a:pos x="0" y="91"/>
                </a:cxn>
                <a:cxn ang="0">
                  <a:pos x="12" y="58"/>
                </a:cxn>
                <a:cxn ang="0">
                  <a:pos x="29" y="31"/>
                </a:cxn>
                <a:cxn ang="0">
                  <a:pos x="51" y="4"/>
                </a:cxn>
              </a:cxnLst>
              <a:rect l="0" t="0" r="r" b="b"/>
              <a:pathLst>
                <a:path w="156" h="154">
                  <a:moveTo>
                    <a:pt x="78" y="57"/>
                  </a:moveTo>
                  <a:lnTo>
                    <a:pt x="68" y="60"/>
                  </a:lnTo>
                  <a:lnTo>
                    <a:pt x="61" y="64"/>
                  </a:lnTo>
                  <a:lnTo>
                    <a:pt x="57" y="71"/>
                  </a:lnTo>
                  <a:lnTo>
                    <a:pt x="55" y="79"/>
                  </a:lnTo>
                  <a:lnTo>
                    <a:pt x="57" y="87"/>
                  </a:lnTo>
                  <a:lnTo>
                    <a:pt x="61" y="95"/>
                  </a:lnTo>
                  <a:lnTo>
                    <a:pt x="68" y="99"/>
                  </a:lnTo>
                  <a:lnTo>
                    <a:pt x="78" y="101"/>
                  </a:lnTo>
                  <a:lnTo>
                    <a:pt x="86" y="99"/>
                  </a:lnTo>
                  <a:lnTo>
                    <a:pt x="93" y="95"/>
                  </a:lnTo>
                  <a:lnTo>
                    <a:pt x="97" y="87"/>
                  </a:lnTo>
                  <a:lnTo>
                    <a:pt x="99" y="79"/>
                  </a:lnTo>
                  <a:lnTo>
                    <a:pt x="97" y="71"/>
                  </a:lnTo>
                  <a:lnTo>
                    <a:pt x="93" y="64"/>
                  </a:lnTo>
                  <a:lnTo>
                    <a:pt x="86" y="60"/>
                  </a:lnTo>
                  <a:lnTo>
                    <a:pt x="78" y="57"/>
                  </a:lnTo>
                  <a:close/>
                  <a:moveTo>
                    <a:pt x="78" y="47"/>
                  </a:moveTo>
                  <a:lnTo>
                    <a:pt x="90" y="49"/>
                  </a:lnTo>
                  <a:lnTo>
                    <a:pt x="100" y="56"/>
                  </a:lnTo>
                  <a:lnTo>
                    <a:pt x="108" y="67"/>
                  </a:lnTo>
                  <a:lnTo>
                    <a:pt x="110" y="79"/>
                  </a:lnTo>
                  <a:lnTo>
                    <a:pt x="108" y="91"/>
                  </a:lnTo>
                  <a:lnTo>
                    <a:pt x="100" y="102"/>
                  </a:lnTo>
                  <a:lnTo>
                    <a:pt x="90" y="109"/>
                  </a:lnTo>
                  <a:lnTo>
                    <a:pt x="78" y="111"/>
                  </a:lnTo>
                  <a:lnTo>
                    <a:pt x="65" y="109"/>
                  </a:lnTo>
                  <a:lnTo>
                    <a:pt x="55" y="102"/>
                  </a:lnTo>
                  <a:lnTo>
                    <a:pt x="48" y="91"/>
                  </a:lnTo>
                  <a:lnTo>
                    <a:pt x="46" y="79"/>
                  </a:lnTo>
                  <a:lnTo>
                    <a:pt x="48" y="67"/>
                  </a:lnTo>
                  <a:lnTo>
                    <a:pt x="55" y="56"/>
                  </a:lnTo>
                  <a:lnTo>
                    <a:pt x="65" y="49"/>
                  </a:lnTo>
                  <a:lnTo>
                    <a:pt x="78" y="47"/>
                  </a:lnTo>
                  <a:close/>
                  <a:moveTo>
                    <a:pt x="71" y="10"/>
                  </a:moveTo>
                  <a:lnTo>
                    <a:pt x="69" y="21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6" y="24"/>
                  </a:lnTo>
                  <a:lnTo>
                    <a:pt x="49" y="16"/>
                  </a:lnTo>
                  <a:lnTo>
                    <a:pt x="38" y="22"/>
                  </a:lnTo>
                  <a:lnTo>
                    <a:pt x="43" y="33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2" y="39"/>
                  </a:lnTo>
                  <a:lnTo>
                    <a:pt x="17" y="49"/>
                  </a:lnTo>
                  <a:lnTo>
                    <a:pt x="24" y="55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0"/>
                  </a:lnTo>
                  <a:lnTo>
                    <a:pt x="11" y="72"/>
                  </a:lnTo>
                  <a:lnTo>
                    <a:pt x="11" y="83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101"/>
                  </a:lnTo>
                  <a:lnTo>
                    <a:pt x="18" y="107"/>
                  </a:lnTo>
                  <a:lnTo>
                    <a:pt x="23" y="116"/>
                  </a:lnTo>
                  <a:lnTo>
                    <a:pt x="31" y="114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9" y="123"/>
                  </a:lnTo>
                  <a:lnTo>
                    <a:pt x="43" y="126"/>
                  </a:lnTo>
                  <a:lnTo>
                    <a:pt x="41" y="133"/>
                  </a:lnTo>
                  <a:lnTo>
                    <a:pt x="50" y="139"/>
                  </a:lnTo>
                  <a:lnTo>
                    <a:pt x="55" y="133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8" y="137"/>
                  </a:lnTo>
                  <a:lnTo>
                    <a:pt x="71" y="137"/>
                  </a:lnTo>
                  <a:lnTo>
                    <a:pt x="74" y="144"/>
                  </a:lnTo>
                  <a:lnTo>
                    <a:pt x="85" y="144"/>
                  </a:lnTo>
                  <a:lnTo>
                    <a:pt x="86" y="137"/>
                  </a:lnTo>
                  <a:lnTo>
                    <a:pt x="90" y="136"/>
                  </a:lnTo>
                  <a:lnTo>
                    <a:pt x="93" y="136"/>
                  </a:lnTo>
                  <a:lnTo>
                    <a:pt x="96" y="135"/>
                  </a:lnTo>
                  <a:lnTo>
                    <a:pt x="98" y="133"/>
                  </a:lnTo>
                  <a:lnTo>
                    <a:pt x="102" y="132"/>
                  </a:lnTo>
                  <a:lnTo>
                    <a:pt x="108" y="138"/>
                  </a:lnTo>
                  <a:lnTo>
                    <a:pt x="118" y="132"/>
                  </a:lnTo>
                  <a:lnTo>
                    <a:pt x="115" y="123"/>
                  </a:lnTo>
                  <a:lnTo>
                    <a:pt x="123" y="115"/>
                  </a:lnTo>
                  <a:lnTo>
                    <a:pt x="125" y="112"/>
                  </a:lnTo>
                  <a:lnTo>
                    <a:pt x="134" y="115"/>
                  </a:lnTo>
                  <a:lnTo>
                    <a:pt x="140" y="105"/>
                  </a:lnTo>
                  <a:lnTo>
                    <a:pt x="132" y="99"/>
                  </a:lnTo>
                  <a:lnTo>
                    <a:pt x="133" y="96"/>
                  </a:lnTo>
                  <a:lnTo>
                    <a:pt x="134" y="94"/>
                  </a:lnTo>
                  <a:lnTo>
                    <a:pt x="134" y="90"/>
                  </a:lnTo>
                  <a:lnTo>
                    <a:pt x="135" y="87"/>
                  </a:lnTo>
                  <a:lnTo>
                    <a:pt x="135" y="84"/>
                  </a:lnTo>
                  <a:lnTo>
                    <a:pt x="146" y="82"/>
                  </a:lnTo>
                  <a:lnTo>
                    <a:pt x="146" y="71"/>
                  </a:lnTo>
                  <a:lnTo>
                    <a:pt x="134" y="68"/>
                  </a:lnTo>
                  <a:lnTo>
                    <a:pt x="132" y="62"/>
                  </a:lnTo>
                  <a:lnTo>
                    <a:pt x="132" y="58"/>
                  </a:lnTo>
                  <a:lnTo>
                    <a:pt x="130" y="55"/>
                  </a:lnTo>
                  <a:lnTo>
                    <a:pt x="138" y="48"/>
                  </a:lnTo>
                  <a:lnTo>
                    <a:pt x="133" y="38"/>
                  </a:lnTo>
                  <a:lnTo>
                    <a:pt x="122" y="42"/>
                  </a:lnTo>
                  <a:lnTo>
                    <a:pt x="120" y="39"/>
                  </a:lnTo>
                  <a:lnTo>
                    <a:pt x="118" y="38"/>
                  </a:lnTo>
                  <a:lnTo>
                    <a:pt x="117" y="36"/>
                  </a:lnTo>
                  <a:lnTo>
                    <a:pt x="115" y="35"/>
                  </a:lnTo>
                  <a:lnTo>
                    <a:pt x="113" y="33"/>
                  </a:lnTo>
                  <a:lnTo>
                    <a:pt x="116" y="21"/>
                  </a:lnTo>
                  <a:lnTo>
                    <a:pt x="107" y="15"/>
                  </a:lnTo>
                  <a:lnTo>
                    <a:pt x="98" y="24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10"/>
                  </a:lnTo>
                  <a:lnTo>
                    <a:pt x="71" y="10"/>
                  </a:lnTo>
                  <a:close/>
                  <a:moveTo>
                    <a:pt x="63" y="0"/>
                  </a:moveTo>
                  <a:lnTo>
                    <a:pt x="91" y="0"/>
                  </a:lnTo>
                  <a:lnTo>
                    <a:pt x="94" y="13"/>
                  </a:lnTo>
                  <a:lnTo>
                    <a:pt x="95" y="13"/>
                  </a:lnTo>
                  <a:lnTo>
                    <a:pt x="104" y="3"/>
                  </a:lnTo>
                  <a:lnTo>
                    <a:pt x="128" y="16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37" y="26"/>
                  </a:lnTo>
                  <a:lnTo>
                    <a:pt x="152" y="50"/>
                  </a:lnTo>
                  <a:lnTo>
                    <a:pt x="143" y="58"/>
                  </a:lnTo>
                  <a:lnTo>
                    <a:pt x="143" y="60"/>
                  </a:lnTo>
                  <a:lnTo>
                    <a:pt x="156" y="63"/>
                  </a:lnTo>
                  <a:lnTo>
                    <a:pt x="156" y="90"/>
                  </a:lnTo>
                  <a:lnTo>
                    <a:pt x="145" y="93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53" y="103"/>
                  </a:lnTo>
                  <a:lnTo>
                    <a:pt x="138" y="128"/>
                  </a:lnTo>
                  <a:lnTo>
                    <a:pt x="129" y="124"/>
                  </a:lnTo>
                  <a:lnTo>
                    <a:pt x="127" y="126"/>
                  </a:lnTo>
                  <a:lnTo>
                    <a:pt x="126" y="127"/>
                  </a:lnTo>
                  <a:lnTo>
                    <a:pt x="130" y="137"/>
                  </a:lnTo>
                  <a:lnTo>
                    <a:pt x="105" y="151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6" y="145"/>
                  </a:lnTo>
                  <a:lnTo>
                    <a:pt x="95" y="145"/>
                  </a:lnTo>
                  <a:lnTo>
                    <a:pt x="93" y="154"/>
                  </a:lnTo>
                  <a:lnTo>
                    <a:pt x="65" y="154"/>
                  </a:lnTo>
                  <a:lnTo>
                    <a:pt x="63" y="146"/>
                  </a:lnTo>
                  <a:lnTo>
                    <a:pt x="61" y="146"/>
                  </a:lnTo>
                  <a:lnTo>
                    <a:pt x="60" y="145"/>
                  </a:lnTo>
                  <a:lnTo>
                    <a:pt x="58" y="145"/>
                  </a:lnTo>
                  <a:lnTo>
                    <a:pt x="52" y="151"/>
                  </a:lnTo>
                  <a:lnTo>
                    <a:pt x="28" y="138"/>
                  </a:lnTo>
                  <a:lnTo>
                    <a:pt x="31" y="130"/>
                  </a:lnTo>
                  <a:lnTo>
                    <a:pt x="27" y="126"/>
                  </a:lnTo>
                  <a:lnTo>
                    <a:pt x="19" y="129"/>
                  </a:lnTo>
                  <a:lnTo>
                    <a:pt x="4" y="105"/>
                  </a:lnTo>
                  <a:lnTo>
                    <a:pt x="12" y="98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0" y="91"/>
                  </a:lnTo>
                  <a:lnTo>
                    <a:pt x="0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3" y="51"/>
                  </a:lnTo>
                  <a:lnTo>
                    <a:pt x="18" y="27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7" y="17"/>
                  </a:lnTo>
                  <a:lnTo>
                    <a:pt x="51" y="4"/>
                  </a:lnTo>
                  <a:lnTo>
                    <a:pt x="60" y="1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612"/>
            <p:cNvSpPr>
              <a:spLocks noEditPoints="1"/>
            </p:cNvSpPr>
            <p:nvPr/>
          </p:nvSpPr>
          <p:spPr bwMode="auto">
            <a:xfrm>
              <a:off x="728663" y="4249738"/>
              <a:ext cx="144463" cy="142875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39" y="45"/>
                </a:cxn>
                <a:cxn ang="0">
                  <a:pos x="41" y="50"/>
                </a:cxn>
                <a:cxn ang="0">
                  <a:pos x="48" y="51"/>
                </a:cxn>
                <a:cxn ang="0">
                  <a:pos x="51" y="48"/>
                </a:cxn>
                <a:cxn ang="0">
                  <a:pos x="51" y="42"/>
                </a:cxn>
                <a:cxn ang="0">
                  <a:pos x="48" y="39"/>
                </a:cxn>
                <a:cxn ang="0">
                  <a:pos x="45" y="27"/>
                </a:cxn>
                <a:cxn ang="0">
                  <a:pos x="61" y="37"/>
                </a:cxn>
                <a:cxn ang="0">
                  <a:pos x="61" y="53"/>
                </a:cxn>
                <a:cxn ang="0">
                  <a:pos x="45" y="61"/>
                </a:cxn>
                <a:cxn ang="0">
                  <a:pos x="31" y="53"/>
                </a:cxn>
                <a:cxn ang="0">
                  <a:pos x="31" y="37"/>
                </a:cxn>
                <a:cxn ang="0">
                  <a:pos x="45" y="27"/>
                </a:cxn>
                <a:cxn ang="0">
                  <a:pos x="40" y="19"/>
                </a:cxn>
                <a:cxn ang="0">
                  <a:pos x="24" y="17"/>
                </a:cxn>
                <a:cxn ang="0">
                  <a:pos x="24" y="31"/>
                </a:cxn>
                <a:cxn ang="0">
                  <a:pos x="10" y="41"/>
                </a:cxn>
                <a:cxn ang="0">
                  <a:pos x="19" y="50"/>
                </a:cxn>
                <a:cxn ang="0">
                  <a:pos x="17" y="67"/>
                </a:cxn>
                <a:cxn ang="0">
                  <a:pos x="31" y="67"/>
                </a:cxn>
                <a:cxn ang="0">
                  <a:pos x="41" y="80"/>
                </a:cxn>
                <a:cxn ang="0">
                  <a:pos x="50" y="71"/>
                </a:cxn>
                <a:cxn ang="0">
                  <a:pos x="68" y="73"/>
                </a:cxn>
                <a:cxn ang="0">
                  <a:pos x="67" y="59"/>
                </a:cxn>
                <a:cxn ang="0">
                  <a:pos x="81" y="49"/>
                </a:cxn>
                <a:cxn ang="0">
                  <a:pos x="71" y="40"/>
                </a:cxn>
                <a:cxn ang="0">
                  <a:pos x="73" y="22"/>
                </a:cxn>
                <a:cxn ang="0">
                  <a:pos x="60" y="23"/>
                </a:cxn>
                <a:cxn ang="0">
                  <a:pos x="49" y="9"/>
                </a:cxn>
                <a:cxn ang="0">
                  <a:pos x="38" y="0"/>
                </a:cxn>
                <a:cxn ang="0">
                  <a:pos x="59" y="3"/>
                </a:cxn>
                <a:cxn ang="0">
                  <a:pos x="67" y="7"/>
                </a:cxn>
                <a:cxn ang="0">
                  <a:pos x="83" y="18"/>
                </a:cxn>
                <a:cxn ang="0">
                  <a:pos x="80" y="32"/>
                </a:cxn>
                <a:cxn ang="0">
                  <a:pos x="91" y="38"/>
                </a:cxn>
                <a:cxn ang="0">
                  <a:pos x="88" y="58"/>
                </a:cxn>
                <a:cxn ang="0">
                  <a:pos x="83" y="66"/>
                </a:cxn>
                <a:cxn ang="0">
                  <a:pos x="72" y="83"/>
                </a:cxn>
                <a:cxn ang="0">
                  <a:pos x="59" y="80"/>
                </a:cxn>
                <a:cxn ang="0">
                  <a:pos x="52" y="90"/>
                </a:cxn>
                <a:cxn ang="0">
                  <a:pos x="32" y="86"/>
                </a:cxn>
                <a:cxn ang="0">
                  <a:pos x="25" y="83"/>
                </a:cxn>
                <a:cxn ang="0">
                  <a:pos x="7" y="71"/>
                </a:cxn>
                <a:cxn ang="0">
                  <a:pos x="10" y="58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7" y="23"/>
                </a:cxn>
                <a:cxn ang="0">
                  <a:pos x="19" y="7"/>
                </a:cxn>
                <a:cxn ang="0">
                  <a:pos x="32" y="10"/>
                </a:cxn>
                <a:cxn ang="0">
                  <a:pos x="38" y="0"/>
                </a:cxn>
              </a:cxnLst>
              <a:rect l="0" t="0" r="r" b="b"/>
              <a:pathLst>
                <a:path w="91" h="90">
                  <a:moveTo>
                    <a:pt x="45" y="38"/>
                  </a:moveTo>
                  <a:lnTo>
                    <a:pt x="41" y="40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50" y="50"/>
                  </a:lnTo>
                  <a:lnTo>
                    <a:pt x="51" y="48"/>
                  </a:lnTo>
                  <a:lnTo>
                    <a:pt x="52" y="45"/>
                  </a:lnTo>
                  <a:lnTo>
                    <a:pt x="51" y="42"/>
                  </a:lnTo>
                  <a:lnTo>
                    <a:pt x="50" y="40"/>
                  </a:lnTo>
                  <a:lnTo>
                    <a:pt x="48" y="39"/>
                  </a:lnTo>
                  <a:lnTo>
                    <a:pt x="45" y="38"/>
                  </a:lnTo>
                  <a:close/>
                  <a:moveTo>
                    <a:pt x="45" y="27"/>
                  </a:moveTo>
                  <a:lnTo>
                    <a:pt x="54" y="30"/>
                  </a:lnTo>
                  <a:lnTo>
                    <a:pt x="61" y="37"/>
                  </a:lnTo>
                  <a:lnTo>
                    <a:pt x="63" y="45"/>
                  </a:lnTo>
                  <a:lnTo>
                    <a:pt x="61" y="53"/>
                  </a:lnTo>
                  <a:lnTo>
                    <a:pt x="54" y="59"/>
                  </a:lnTo>
                  <a:lnTo>
                    <a:pt x="45" y="61"/>
                  </a:lnTo>
                  <a:lnTo>
                    <a:pt x="37" y="59"/>
                  </a:lnTo>
                  <a:lnTo>
                    <a:pt x="31" y="53"/>
                  </a:lnTo>
                  <a:lnTo>
                    <a:pt x="29" y="45"/>
                  </a:lnTo>
                  <a:lnTo>
                    <a:pt x="31" y="37"/>
                  </a:lnTo>
                  <a:lnTo>
                    <a:pt x="37" y="30"/>
                  </a:lnTo>
                  <a:lnTo>
                    <a:pt x="45" y="27"/>
                  </a:lnTo>
                  <a:close/>
                  <a:moveTo>
                    <a:pt x="42" y="9"/>
                  </a:moveTo>
                  <a:lnTo>
                    <a:pt x="40" y="19"/>
                  </a:lnTo>
                  <a:lnTo>
                    <a:pt x="33" y="22"/>
                  </a:lnTo>
                  <a:lnTo>
                    <a:pt x="24" y="17"/>
                  </a:lnTo>
                  <a:lnTo>
                    <a:pt x="18" y="22"/>
                  </a:lnTo>
                  <a:lnTo>
                    <a:pt x="24" y="31"/>
                  </a:lnTo>
                  <a:lnTo>
                    <a:pt x="21" y="38"/>
                  </a:lnTo>
                  <a:lnTo>
                    <a:pt x="10" y="41"/>
                  </a:lnTo>
                  <a:lnTo>
                    <a:pt x="10" y="48"/>
                  </a:lnTo>
                  <a:lnTo>
                    <a:pt x="19" y="50"/>
                  </a:lnTo>
                  <a:lnTo>
                    <a:pt x="23" y="57"/>
                  </a:lnTo>
                  <a:lnTo>
                    <a:pt x="17" y="67"/>
                  </a:lnTo>
                  <a:lnTo>
                    <a:pt x="23" y="72"/>
                  </a:lnTo>
                  <a:lnTo>
                    <a:pt x="31" y="67"/>
                  </a:lnTo>
                  <a:lnTo>
                    <a:pt x="39" y="70"/>
                  </a:lnTo>
                  <a:lnTo>
                    <a:pt x="41" y="80"/>
                  </a:lnTo>
                  <a:lnTo>
                    <a:pt x="48" y="80"/>
                  </a:lnTo>
                  <a:lnTo>
                    <a:pt x="50" y="71"/>
                  </a:lnTo>
                  <a:lnTo>
                    <a:pt x="59" y="68"/>
                  </a:lnTo>
                  <a:lnTo>
                    <a:pt x="68" y="73"/>
                  </a:lnTo>
                  <a:lnTo>
                    <a:pt x="73" y="68"/>
                  </a:lnTo>
                  <a:lnTo>
                    <a:pt x="67" y="59"/>
                  </a:lnTo>
                  <a:lnTo>
                    <a:pt x="70" y="51"/>
                  </a:lnTo>
                  <a:lnTo>
                    <a:pt x="81" y="49"/>
                  </a:lnTo>
                  <a:lnTo>
                    <a:pt x="81" y="42"/>
                  </a:lnTo>
                  <a:lnTo>
                    <a:pt x="71" y="40"/>
                  </a:lnTo>
                  <a:lnTo>
                    <a:pt x="68" y="32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0" y="23"/>
                  </a:lnTo>
                  <a:lnTo>
                    <a:pt x="52" y="20"/>
                  </a:lnTo>
                  <a:lnTo>
                    <a:pt x="49" y="9"/>
                  </a:lnTo>
                  <a:lnTo>
                    <a:pt x="42" y="9"/>
                  </a:lnTo>
                  <a:close/>
                  <a:moveTo>
                    <a:pt x="38" y="0"/>
                  </a:moveTo>
                  <a:lnTo>
                    <a:pt x="54" y="0"/>
                  </a:lnTo>
                  <a:lnTo>
                    <a:pt x="59" y="3"/>
                  </a:lnTo>
                  <a:lnTo>
                    <a:pt x="61" y="11"/>
                  </a:lnTo>
                  <a:lnTo>
                    <a:pt x="67" y="7"/>
                  </a:lnTo>
                  <a:lnTo>
                    <a:pt x="73" y="8"/>
                  </a:lnTo>
                  <a:lnTo>
                    <a:pt x="83" y="18"/>
                  </a:lnTo>
                  <a:lnTo>
                    <a:pt x="84" y="24"/>
                  </a:lnTo>
                  <a:lnTo>
                    <a:pt x="80" y="32"/>
                  </a:lnTo>
                  <a:lnTo>
                    <a:pt x="88" y="33"/>
                  </a:lnTo>
                  <a:lnTo>
                    <a:pt x="91" y="38"/>
                  </a:lnTo>
                  <a:lnTo>
                    <a:pt x="91" y="53"/>
                  </a:lnTo>
                  <a:lnTo>
                    <a:pt x="88" y="58"/>
                  </a:lnTo>
                  <a:lnTo>
                    <a:pt x="79" y="59"/>
                  </a:lnTo>
                  <a:lnTo>
                    <a:pt x="83" y="66"/>
                  </a:lnTo>
                  <a:lnTo>
                    <a:pt x="82" y="72"/>
                  </a:lnTo>
                  <a:lnTo>
                    <a:pt x="72" y="83"/>
                  </a:lnTo>
                  <a:lnTo>
                    <a:pt x="66" y="83"/>
                  </a:lnTo>
                  <a:lnTo>
                    <a:pt x="59" y="80"/>
                  </a:lnTo>
                  <a:lnTo>
                    <a:pt x="58" y="86"/>
                  </a:lnTo>
                  <a:lnTo>
                    <a:pt x="52" y="90"/>
                  </a:lnTo>
                  <a:lnTo>
                    <a:pt x="37" y="90"/>
                  </a:lnTo>
                  <a:lnTo>
                    <a:pt x="32" y="86"/>
                  </a:lnTo>
                  <a:lnTo>
                    <a:pt x="31" y="79"/>
                  </a:lnTo>
                  <a:lnTo>
                    <a:pt x="25" y="83"/>
                  </a:lnTo>
                  <a:lnTo>
                    <a:pt x="18" y="82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10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11" y="30"/>
                  </a:lnTo>
                  <a:lnTo>
                    <a:pt x="7" y="23"/>
                  </a:lnTo>
                  <a:lnTo>
                    <a:pt x="8" y="17"/>
                  </a:lnTo>
                  <a:lnTo>
                    <a:pt x="19" y="7"/>
                  </a:lnTo>
                  <a:lnTo>
                    <a:pt x="26" y="6"/>
                  </a:lnTo>
                  <a:lnTo>
                    <a:pt x="32" y="10"/>
                  </a:lnTo>
                  <a:lnTo>
                    <a:pt x="3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613"/>
            <p:cNvSpPr>
              <a:spLocks/>
            </p:cNvSpPr>
            <p:nvPr/>
          </p:nvSpPr>
          <p:spPr bwMode="auto">
            <a:xfrm>
              <a:off x="417513" y="4200525"/>
              <a:ext cx="119063" cy="11906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10"/>
                </a:cxn>
                <a:cxn ang="0">
                  <a:pos x="58" y="12"/>
                </a:cxn>
                <a:cxn ang="0">
                  <a:pos x="42" y="19"/>
                </a:cxn>
                <a:cxn ang="0">
                  <a:pos x="29" y="29"/>
                </a:cxn>
                <a:cxn ang="0">
                  <a:pos x="20" y="42"/>
                </a:cxn>
                <a:cxn ang="0">
                  <a:pos x="12" y="57"/>
                </a:cxn>
                <a:cxn ang="0">
                  <a:pos x="10" y="75"/>
                </a:cxn>
                <a:cxn ang="0">
                  <a:pos x="0" y="75"/>
                </a:cxn>
                <a:cxn ang="0">
                  <a:pos x="3" y="55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6" y="3"/>
                </a:cxn>
                <a:cxn ang="0">
                  <a:pos x="75" y="0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75" y="10"/>
                  </a:lnTo>
                  <a:lnTo>
                    <a:pt x="58" y="12"/>
                  </a:lnTo>
                  <a:lnTo>
                    <a:pt x="42" y="19"/>
                  </a:lnTo>
                  <a:lnTo>
                    <a:pt x="29" y="29"/>
                  </a:lnTo>
                  <a:lnTo>
                    <a:pt x="20" y="42"/>
                  </a:lnTo>
                  <a:lnTo>
                    <a:pt x="12" y="57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306546" y="5295915"/>
            <a:ext cx="732568" cy="868321"/>
            <a:chOff x="8286751" y="3067051"/>
            <a:chExt cx="454026" cy="538162"/>
          </a:xfrm>
          <a:solidFill>
            <a:srgbClr val="12555E"/>
          </a:solidFill>
        </p:grpSpPr>
        <p:sp>
          <p:nvSpPr>
            <p:cNvPr id="129" name="Freeform 891"/>
            <p:cNvSpPr>
              <a:spLocks/>
            </p:cNvSpPr>
            <p:nvPr/>
          </p:nvSpPr>
          <p:spPr bwMode="auto">
            <a:xfrm>
              <a:off x="8439151" y="3067051"/>
              <a:ext cx="215900" cy="1206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8" y="0"/>
                </a:cxn>
                <a:cxn ang="0">
                  <a:pos x="97" y="3"/>
                </a:cxn>
                <a:cxn ang="0">
                  <a:pos x="112" y="11"/>
                </a:cxn>
                <a:cxn ang="0">
                  <a:pos x="125" y="24"/>
                </a:cxn>
                <a:cxn ang="0">
                  <a:pos x="133" y="40"/>
                </a:cxn>
                <a:cxn ang="0">
                  <a:pos x="136" y="58"/>
                </a:cxn>
                <a:cxn ang="0">
                  <a:pos x="136" y="76"/>
                </a:cxn>
                <a:cxn ang="0">
                  <a:pos x="126" y="76"/>
                </a:cxn>
                <a:cxn ang="0">
                  <a:pos x="126" y="58"/>
                </a:cxn>
                <a:cxn ang="0">
                  <a:pos x="124" y="43"/>
                </a:cxn>
                <a:cxn ang="0">
                  <a:pos x="117" y="30"/>
                </a:cxn>
                <a:cxn ang="0">
                  <a:pos x="106" y="19"/>
                </a:cxn>
                <a:cxn ang="0">
                  <a:pos x="93" y="12"/>
                </a:cxn>
                <a:cxn ang="0">
                  <a:pos x="78" y="10"/>
                </a:cxn>
                <a:cxn ang="0">
                  <a:pos x="58" y="10"/>
                </a:cxn>
                <a:cxn ang="0">
                  <a:pos x="42" y="12"/>
                </a:cxn>
                <a:cxn ang="0">
                  <a:pos x="30" y="19"/>
                </a:cxn>
                <a:cxn ang="0">
                  <a:pos x="20" y="30"/>
                </a:cxn>
                <a:cxn ang="0">
                  <a:pos x="12" y="43"/>
                </a:cxn>
                <a:cxn ang="0">
                  <a:pos x="10" y="58"/>
                </a:cxn>
                <a:cxn ang="0">
                  <a:pos x="10" y="76"/>
                </a:cxn>
                <a:cxn ang="0">
                  <a:pos x="0" y="76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4" y="11"/>
                </a:cxn>
                <a:cxn ang="0">
                  <a:pos x="39" y="3"/>
                </a:cxn>
                <a:cxn ang="0">
                  <a:pos x="58" y="0"/>
                </a:cxn>
              </a:cxnLst>
              <a:rect l="0" t="0" r="r" b="b"/>
              <a:pathLst>
                <a:path w="136" h="76">
                  <a:moveTo>
                    <a:pt x="58" y="0"/>
                  </a:moveTo>
                  <a:lnTo>
                    <a:pt x="78" y="0"/>
                  </a:lnTo>
                  <a:lnTo>
                    <a:pt x="97" y="3"/>
                  </a:lnTo>
                  <a:lnTo>
                    <a:pt x="112" y="11"/>
                  </a:lnTo>
                  <a:lnTo>
                    <a:pt x="125" y="24"/>
                  </a:lnTo>
                  <a:lnTo>
                    <a:pt x="133" y="40"/>
                  </a:lnTo>
                  <a:lnTo>
                    <a:pt x="136" y="58"/>
                  </a:lnTo>
                  <a:lnTo>
                    <a:pt x="136" y="76"/>
                  </a:lnTo>
                  <a:lnTo>
                    <a:pt x="126" y="76"/>
                  </a:lnTo>
                  <a:lnTo>
                    <a:pt x="126" y="58"/>
                  </a:lnTo>
                  <a:lnTo>
                    <a:pt x="124" y="43"/>
                  </a:lnTo>
                  <a:lnTo>
                    <a:pt x="117" y="30"/>
                  </a:lnTo>
                  <a:lnTo>
                    <a:pt x="106" y="19"/>
                  </a:lnTo>
                  <a:lnTo>
                    <a:pt x="93" y="12"/>
                  </a:lnTo>
                  <a:lnTo>
                    <a:pt x="78" y="10"/>
                  </a:lnTo>
                  <a:lnTo>
                    <a:pt x="58" y="10"/>
                  </a:lnTo>
                  <a:lnTo>
                    <a:pt x="42" y="12"/>
                  </a:lnTo>
                  <a:lnTo>
                    <a:pt x="30" y="19"/>
                  </a:lnTo>
                  <a:lnTo>
                    <a:pt x="20" y="30"/>
                  </a:lnTo>
                  <a:lnTo>
                    <a:pt x="12" y="43"/>
                  </a:lnTo>
                  <a:lnTo>
                    <a:pt x="10" y="58"/>
                  </a:lnTo>
                  <a:lnTo>
                    <a:pt x="10" y="76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892"/>
            <p:cNvSpPr>
              <a:spLocks noEditPoints="1"/>
            </p:cNvSpPr>
            <p:nvPr/>
          </p:nvSpPr>
          <p:spPr bwMode="auto">
            <a:xfrm>
              <a:off x="8286751" y="3179763"/>
              <a:ext cx="454025" cy="4254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58"/>
                </a:cxn>
                <a:cxn ang="0">
                  <a:pos x="275" y="258"/>
                </a:cxn>
                <a:cxn ang="0">
                  <a:pos x="275" y="10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283" y="0"/>
                </a:cxn>
                <a:cxn ang="0">
                  <a:pos x="285" y="1"/>
                </a:cxn>
                <a:cxn ang="0">
                  <a:pos x="286" y="3"/>
                </a:cxn>
                <a:cxn ang="0">
                  <a:pos x="286" y="265"/>
                </a:cxn>
                <a:cxn ang="0">
                  <a:pos x="285" y="267"/>
                </a:cxn>
                <a:cxn ang="0">
                  <a:pos x="283" y="268"/>
                </a:cxn>
                <a:cxn ang="0">
                  <a:pos x="3" y="268"/>
                </a:cxn>
                <a:cxn ang="0">
                  <a:pos x="1" y="267"/>
                </a:cxn>
                <a:cxn ang="0">
                  <a:pos x="0" y="26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286" h="268">
                  <a:moveTo>
                    <a:pt x="10" y="10"/>
                  </a:moveTo>
                  <a:lnTo>
                    <a:pt x="10" y="258"/>
                  </a:lnTo>
                  <a:lnTo>
                    <a:pt x="275" y="258"/>
                  </a:lnTo>
                  <a:lnTo>
                    <a:pt x="275" y="10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283" y="0"/>
                  </a:lnTo>
                  <a:lnTo>
                    <a:pt x="285" y="1"/>
                  </a:lnTo>
                  <a:lnTo>
                    <a:pt x="286" y="3"/>
                  </a:lnTo>
                  <a:lnTo>
                    <a:pt x="286" y="265"/>
                  </a:lnTo>
                  <a:lnTo>
                    <a:pt x="285" y="267"/>
                  </a:lnTo>
                  <a:lnTo>
                    <a:pt x="283" y="268"/>
                  </a:lnTo>
                  <a:lnTo>
                    <a:pt x="3" y="268"/>
                  </a:lnTo>
                  <a:lnTo>
                    <a:pt x="1" y="267"/>
                  </a:lnTo>
                  <a:lnTo>
                    <a:pt x="0" y="26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893"/>
            <p:cNvSpPr>
              <a:spLocks noEditPoints="1"/>
            </p:cNvSpPr>
            <p:nvPr/>
          </p:nvSpPr>
          <p:spPr bwMode="auto">
            <a:xfrm>
              <a:off x="8570914" y="3225801"/>
              <a:ext cx="39688" cy="39688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2" y="0"/>
                </a:cxn>
                <a:cxn ang="0">
                  <a:pos x="20" y="2"/>
                </a:cxn>
                <a:cxn ang="0">
                  <a:pos x="24" y="8"/>
                </a:cxn>
                <a:cxn ang="0">
                  <a:pos x="25" y="12"/>
                </a:cxn>
                <a:cxn ang="0">
                  <a:pos x="24" y="16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5">
                  <a:moveTo>
                    <a:pt x="12" y="10"/>
                  </a:moveTo>
                  <a:lnTo>
                    <a:pt x="10" y="12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close/>
                  <a:moveTo>
                    <a:pt x="12" y="0"/>
                  </a:moveTo>
                  <a:lnTo>
                    <a:pt x="20" y="2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894"/>
            <p:cNvSpPr>
              <a:spLocks noEditPoints="1"/>
            </p:cNvSpPr>
            <p:nvPr/>
          </p:nvSpPr>
          <p:spPr bwMode="auto">
            <a:xfrm>
              <a:off x="8370889" y="3225801"/>
              <a:ext cx="41275" cy="3968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1" y="1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20" y="2"/>
                </a:cxn>
                <a:cxn ang="0">
                  <a:pos x="23" y="5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23" y="20"/>
                </a:cxn>
                <a:cxn ang="0">
                  <a:pos x="17" y="24"/>
                </a:cxn>
                <a:cxn ang="0">
                  <a:pos x="13" y="25"/>
                </a:cxn>
                <a:cxn ang="0">
                  <a:pos x="9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3" y="0"/>
                </a:cxn>
              </a:cxnLst>
              <a:rect l="0" t="0" r="r" b="b"/>
              <a:pathLst>
                <a:path w="26" h="25">
                  <a:moveTo>
                    <a:pt x="11" y="10"/>
                  </a:moveTo>
                  <a:lnTo>
                    <a:pt x="10" y="11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1" y="10"/>
                  </a:lnTo>
                  <a:close/>
                  <a:moveTo>
                    <a:pt x="13" y="0"/>
                  </a:moveTo>
                  <a:lnTo>
                    <a:pt x="17" y="1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3" y="20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9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5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95"/>
            <p:cNvSpPr>
              <a:spLocks/>
            </p:cNvSpPr>
            <p:nvPr/>
          </p:nvSpPr>
          <p:spPr bwMode="auto">
            <a:xfrm>
              <a:off x="8382001" y="3067051"/>
              <a:ext cx="215900" cy="1730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8" y="0"/>
                </a:cxn>
                <a:cxn ang="0">
                  <a:pos x="97" y="3"/>
                </a:cxn>
                <a:cxn ang="0">
                  <a:pos x="112" y="11"/>
                </a:cxn>
                <a:cxn ang="0">
                  <a:pos x="125" y="24"/>
                </a:cxn>
                <a:cxn ang="0">
                  <a:pos x="133" y="40"/>
                </a:cxn>
                <a:cxn ang="0">
                  <a:pos x="136" y="58"/>
                </a:cxn>
                <a:cxn ang="0">
                  <a:pos x="136" y="109"/>
                </a:cxn>
                <a:cxn ang="0">
                  <a:pos x="127" y="109"/>
                </a:cxn>
                <a:cxn ang="0">
                  <a:pos x="127" y="58"/>
                </a:cxn>
                <a:cxn ang="0">
                  <a:pos x="125" y="43"/>
                </a:cxn>
                <a:cxn ang="0">
                  <a:pos x="118" y="30"/>
                </a:cxn>
                <a:cxn ang="0">
                  <a:pos x="107" y="19"/>
                </a:cxn>
                <a:cxn ang="0">
                  <a:pos x="94" y="12"/>
                </a:cxn>
                <a:cxn ang="0">
                  <a:pos x="78" y="10"/>
                </a:cxn>
                <a:cxn ang="0">
                  <a:pos x="58" y="10"/>
                </a:cxn>
                <a:cxn ang="0">
                  <a:pos x="43" y="12"/>
                </a:cxn>
                <a:cxn ang="0">
                  <a:pos x="30" y="19"/>
                </a:cxn>
                <a:cxn ang="0">
                  <a:pos x="20" y="30"/>
                </a:cxn>
                <a:cxn ang="0">
                  <a:pos x="12" y="43"/>
                </a:cxn>
                <a:cxn ang="0">
                  <a:pos x="10" y="58"/>
                </a:cxn>
                <a:cxn ang="0">
                  <a:pos x="10" y="109"/>
                </a:cxn>
                <a:cxn ang="0">
                  <a:pos x="0" y="109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4" y="11"/>
                </a:cxn>
                <a:cxn ang="0">
                  <a:pos x="40" y="3"/>
                </a:cxn>
                <a:cxn ang="0">
                  <a:pos x="58" y="0"/>
                </a:cxn>
              </a:cxnLst>
              <a:rect l="0" t="0" r="r" b="b"/>
              <a:pathLst>
                <a:path w="136" h="109">
                  <a:moveTo>
                    <a:pt x="58" y="0"/>
                  </a:moveTo>
                  <a:lnTo>
                    <a:pt x="78" y="0"/>
                  </a:lnTo>
                  <a:lnTo>
                    <a:pt x="97" y="3"/>
                  </a:lnTo>
                  <a:lnTo>
                    <a:pt x="112" y="11"/>
                  </a:lnTo>
                  <a:lnTo>
                    <a:pt x="125" y="24"/>
                  </a:lnTo>
                  <a:lnTo>
                    <a:pt x="133" y="40"/>
                  </a:lnTo>
                  <a:lnTo>
                    <a:pt x="136" y="58"/>
                  </a:lnTo>
                  <a:lnTo>
                    <a:pt x="136" y="109"/>
                  </a:lnTo>
                  <a:lnTo>
                    <a:pt x="127" y="109"/>
                  </a:lnTo>
                  <a:lnTo>
                    <a:pt x="127" y="58"/>
                  </a:lnTo>
                  <a:lnTo>
                    <a:pt x="125" y="43"/>
                  </a:lnTo>
                  <a:lnTo>
                    <a:pt x="118" y="30"/>
                  </a:lnTo>
                  <a:lnTo>
                    <a:pt x="107" y="19"/>
                  </a:lnTo>
                  <a:lnTo>
                    <a:pt x="94" y="12"/>
                  </a:lnTo>
                  <a:lnTo>
                    <a:pt x="78" y="10"/>
                  </a:lnTo>
                  <a:lnTo>
                    <a:pt x="58" y="10"/>
                  </a:lnTo>
                  <a:lnTo>
                    <a:pt x="43" y="12"/>
                  </a:lnTo>
                  <a:lnTo>
                    <a:pt x="30" y="19"/>
                  </a:lnTo>
                  <a:lnTo>
                    <a:pt x="20" y="30"/>
                  </a:lnTo>
                  <a:lnTo>
                    <a:pt x="12" y="43"/>
                  </a:lnTo>
                  <a:lnTo>
                    <a:pt x="10" y="58"/>
                  </a:lnTo>
                  <a:lnTo>
                    <a:pt x="10" y="109"/>
                  </a:lnTo>
                  <a:lnTo>
                    <a:pt x="0" y="109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896"/>
            <p:cNvSpPr>
              <a:spLocks/>
            </p:cNvSpPr>
            <p:nvPr/>
          </p:nvSpPr>
          <p:spPr bwMode="auto">
            <a:xfrm>
              <a:off x="8639176" y="3179763"/>
              <a:ext cx="63500" cy="4175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7" y="0"/>
                </a:cxn>
                <a:cxn ang="0">
                  <a:pos x="39" y="1"/>
                </a:cxn>
                <a:cxn ang="0">
                  <a:pos x="40" y="3"/>
                </a:cxn>
                <a:cxn ang="0">
                  <a:pos x="40" y="242"/>
                </a:cxn>
                <a:cxn ang="0">
                  <a:pos x="30" y="242"/>
                </a:cxn>
                <a:cxn ang="0">
                  <a:pos x="30" y="10"/>
                </a:cxn>
                <a:cxn ang="0">
                  <a:pos x="10" y="10"/>
                </a:cxn>
                <a:cxn ang="0">
                  <a:pos x="10" y="263"/>
                </a:cxn>
                <a:cxn ang="0">
                  <a:pos x="0" y="26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40" h="263">
                  <a:moveTo>
                    <a:pt x="3" y="0"/>
                  </a:moveTo>
                  <a:lnTo>
                    <a:pt x="37" y="0"/>
                  </a:lnTo>
                  <a:lnTo>
                    <a:pt x="39" y="1"/>
                  </a:lnTo>
                  <a:lnTo>
                    <a:pt x="40" y="3"/>
                  </a:lnTo>
                  <a:lnTo>
                    <a:pt x="40" y="242"/>
                  </a:lnTo>
                  <a:lnTo>
                    <a:pt x="30" y="242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10" y="263"/>
                  </a:lnTo>
                  <a:lnTo>
                    <a:pt x="0" y="26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897"/>
            <p:cNvSpPr>
              <a:spLocks noEditPoints="1"/>
            </p:cNvSpPr>
            <p:nvPr/>
          </p:nvSpPr>
          <p:spPr bwMode="auto">
            <a:xfrm>
              <a:off x="8640764" y="3551238"/>
              <a:ext cx="100013" cy="53975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18" y="25"/>
                </a:cxn>
                <a:cxn ang="0">
                  <a:pos x="44" y="25"/>
                </a:cxn>
                <a:cxn ang="0">
                  <a:pos x="32" y="13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35" y="2"/>
                </a:cxn>
                <a:cxn ang="0">
                  <a:pos x="61" y="26"/>
                </a:cxn>
                <a:cxn ang="0">
                  <a:pos x="63" y="28"/>
                </a:cxn>
                <a:cxn ang="0">
                  <a:pos x="63" y="30"/>
                </a:cxn>
                <a:cxn ang="0">
                  <a:pos x="62" y="31"/>
                </a:cxn>
                <a:cxn ang="0">
                  <a:pos x="62" y="32"/>
                </a:cxn>
                <a:cxn ang="0">
                  <a:pos x="61" y="33"/>
                </a:cxn>
                <a:cxn ang="0">
                  <a:pos x="59" y="34"/>
                </a:cxn>
                <a:cxn ang="0">
                  <a:pos x="4" y="34"/>
                </a:cxn>
                <a:cxn ang="0">
                  <a:pos x="2" y="33"/>
                </a:cxn>
                <a:cxn ang="0">
                  <a:pos x="1" y="32"/>
                </a:cxn>
                <a:cxn ang="0">
                  <a:pos x="1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8" y="2"/>
                </a:cxn>
                <a:cxn ang="0">
                  <a:pos x="32" y="0"/>
                </a:cxn>
              </a:cxnLst>
              <a:rect l="0" t="0" r="r" b="b"/>
              <a:pathLst>
                <a:path w="63" h="34">
                  <a:moveTo>
                    <a:pt x="32" y="13"/>
                  </a:moveTo>
                  <a:lnTo>
                    <a:pt x="18" y="25"/>
                  </a:lnTo>
                  <a:lnTo>
                    <a:pt x="44" y="25"/>
                  </a:lnTo>
                  <a:lnTo>
                    <a:pt x="32" y="13"/>
                  </a:lnTo>
                  <a:close/>
                  <a:moveTo>
                    <a:pt x="32" y="0"/>
                  </a:moveTo>
                  <a:lnTo>
                    <a:pt x="33" y="1"/>
                  </a:lnTo>
                  <a:lnTo>
                    <a:pt x="35" y="2"/>
                  </a:lnTo>
                  <a:lnTo>
                    <a:pt x="61" y="26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61" y="33"/>
                  </a:lnTo>
                  <a:lnTo>
                    <a:pt x="59" y="34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8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898"/>
            <p:cNvSpPr>
              <a:spLocks noChangeArrowheads="1"/>
            </p:cNvSpPr>
            <p:nvPr/>
          </p:nvSpPr>
          <p:spPr bwMode="auto">
            <a:xfrm>
              <a:off x="8445501" y="3305176"/>
              <a:ext cx="15875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899"/>
            <p:cNvSpPr>
              <a:spLocks/>
            </p:cNvSpPr>
            <p:nvPr/>
          </p:nvSpPr>
          <p:spPr bwMode="auto">
            <a:xfrm>
              <a:off x="8385176" y="3338513"/>
              <a:ext cx="39688" cy="301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5" y="11"/>
                </a:cxn>
                <a:cxn ang="0">
                  <a:pos x="20" y="19"/>
                </a:cxn>
                <a:cxn ang="0">
                  <a:pos x="0" y="8"/>
                </a:cxn>
                <a:cxn ang="0">
                  <a:pos x="5" y="0"/>
                </a:cxn>
              </a:cxnLst>
              <a:rect l="0" t="0" r="r" b="b"/>
              <a:pathLst>
                <a:path w="25" h="19">
                  <a:moveTo>
                    <a:pt x="5" y="0"/>
                  </a:moveTo>
                  <a:lnTo>
                    <a:pt x="25" y="11"/>
                  </a:lnTo>
                  <a:lnTo>
                    <a:pt x="20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900"/>
            <p:cNvSpPr>
              <a:spLocks/>
            </p:cNvSpPr>
            <p:nvPr/>
          </p:nvSpPr>
          <p:spPr bwMode="auto">
            <a:xfrm>
              <a:off x="8386764" y="3395663"/>
              <a:ext cx="39688" cy="333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9"/>
                </a:cxn>
                <a:cxn ang="0">
                  <a:pos x="5" y="21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25" h="21">
                  <a:moveTo>
                    <a:pt x="20" y="0"/>
                  </a:moveTo>
                  <a:lnTo>
                    <a:pt x="25" y="9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901"/>
            <p:cNvSpPr>
              <a:spLocks noChangeArrowheads="1"/>
            </p:cNvSpPr>
            <p:nvPr/>
          </p:nvSpPr>
          <p:spPr bwMode="auto">
            <a:xfrm>
              <a:off x="8450264" y="3421063"/>
              <a:ext cx="17463" cy="365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902"/>
            <p:cNvSpPr>
              <a:spLocks/>
            </p:cNvSpPr>
            <p:nvPr/>
          </p:nvSpPr>
          <p:spPr bwMode="auto">
            <a:xfrm>
              <a:off x="8486776" y="3333751"/>
              <a:ext cx="39688" cy="317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9"/>
                </a:cxn>
                <a:cxn ang="0">
                  <a:pos x="5" y="20"/>
                </a:cxn>
                <a:cxn ang="0">
                  <a:pos x="0" y="11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9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903"/>
            <p:cNvSpPr>
              <a:spLocks/>
            </p:cNvSpPr>
            <p:nvPr/>
          </p:nvSpPr>
          <p:spPr bwMode="auto">
            <a:xfrm>
              <a:off x="8545514" y="3452813"/>
              <a:ext cx="53975" cy="555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28"/>
                </a:cxn>
                <a:cxn ang="0">
                  <a:pos x="27" y="35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34" h="35">
                  <a:moveTo>
                    <a:pt x="7" y="0"/>
                  </a:moveTo>
                  <a:lnTo>
                    <a:pt x="34" y="28"/>
                  </a:lnTo>
                  <a:lnTo>
                    <a:pt x="27" y="3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904"/>
            <p:cNvSpPr>
              <a:spLocks noEditPoints="1"/>
            </p:cNvSpPr>
            <p:nvPr/>
          </p:nvSpPr>
          <p:spPr bwMode="auto">
            <a:xfrm>
              <a:off x="8456614" y="3365501"/>
              <a:ext cx="161925" cy="1619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44" y="77"/>
                </a:cxn>
                <a:cxn ang="0">
                  <a:pos x="54" y="53"/>
                </a:cxn>
                <a:cxn ang="0">
                  <a:pos x="77" y="44"/>
                </a:cxn>
                <a:cxn ang="0">
                  <a:pos x="19" y="19"/>
                </a:cxn>
                <a:cxn ang="0">
                  <a:pos x="0" y="0"/>
                </a:cxn>
                <a:cxn ang="0">
                  <a:pos x="102" y="43"/>
                </a:cxn>
                <a:cxn ang="0">
                  <a:pos x="61" y="61"/>
                </a:cxn>
                <a:cxn ang="0">
                  <a:pos x="44" y="102"/>
                </a:cxn>
                <a:cxn ang="0">
                  <a:pos x="0" y="0"/>
                </a:cxn>
              </a:cxnLst>
              <a:rect l="0" t="0" r="r" b="b"/>
              <a:pathLst>
                <a:path w="102" h="102">
                  <a:moveTo>
                    <a:pt x="19" y="19"/>
                  </a:moveTo>
                  <a:lnTo>
                    <a:pt x="44" y="77"/>
                  </a:lnTo>
                  <a:lnTo>
                    <a:pt x="54" y="53"/>
                  </a:lnTo>
                  <a:lnTo>
                    <a:pt x="77" y="44"/>
                  </a:lnTo>
                  <a:lnTo>
                    <a:pt x="19" y="19"/>
                  </a:lnTo>
                  <a:close/>
                  <a:moveTo>
                    <a:pt x="0" y="0"/>
                  </a:moveTo>
                  <a:lnTo>
                    <a:pt x="102" y="43"/>
                  </a:lnTo>
                  <a:lnTo>
                    <a:pt x="61" y="61"/>
                  </a:lnTo>
                  <a:lnTo>
                    <a:pt x="44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44" name="Прямая соединительная линия 143"/>
          <p:cNvCxnSpPr/>
          <p:nvPr/>
        </p:nvCxnSpPr>
        <p:spPr>
          <a:xfrm>
            <a:off x="961604" y="3596663"/>
            <a:ext cx="1056322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1281370" y="2391423"/>
            <a:ext cx="579262" cy="786141"/>
            <a:chOff x="4565650" y="4884737"/>
            <a:chExt cx="400050" cy="542925"/>
          </a:xfrm>
          <a:solidFill>
            <a:srgbClr val="16448E"/>
          </a:solidFill>
        </p:grpSpPr>
        <p:sp>
          <p:nvSpPr>
            <p:cNvPr id="146" name="Freeform 440"/>
            <p:cNvSpPr>
              <a:spLocks noEditPoints="1"/>
            </p:cNvSpPr>
            <p:nvPr/>
          </p:nvSpPr>
          <p:spPr bwMode="auto">
            <a:xfrm>
              <a:off x="4565650" y="4884737"/>
              <a:ext cx="400050" cy="54292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332"/>
                </a:cxn>
                <a:cxn ang="0">
                  <a:pos x="241" y="332"/>
                </a:cxn>
                <a:cxn ang="0">
                  <a:pos x="241" y="10"/>
                </a:cxn>
                <a:cxn ang="0">
                  <a:pos x="10" y="10"/>
                </a:cxn>
                <a:cxn ang="0">
                  <a:pos x="8" y="0"/>
                </a:cxn>
                <a:cxn ang="0">
                  <a:pos x="243" y="0"/>
                </a:cxn>
                <a:cxn ang="0">
                  <a:pos x="247" y="1"/>
                </a:cxn>
                <a:cxn ang="0">
                  <a:pos x="250" y="3"/>
                </a:cxn>
                <a:cxn ang="0">
                  <a:pos x="251" y="5"/>
                </a:cxn>
                <a:cxn ang="0">
                  <a:pos x="252" y="9"/>
                </a:cxn>
                <a:cxn ang="0">
                  <a:pos x="252" y="334"/>
                </a:cxn>
                <a:cxn ang="0">
                  <a:pos x="250" y="340"/>
                </a:cxn>
                <a:cxn ang="0">
                  <a:pos x="243" y="342"/>
                </a:cxn>
                <a:cxn ang="0">
                  <a:pos x="8" y="342"/>
                </a:cxn>
                <a:cxn ang="0">
                  <a:pos x="5" y="341"/>
                </a:cxn>
                <a:cxn ang="0">
                  <a:pos x="3" y="340"/>
                </a:cxn>
                <a:cxn ang="0">
                  <a:pos x="1" y="337"/>
                </a:cxn>
                <a:cxn ang="0">
                  <a:pos x="0" y="334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252" h="342">
                  <a:moveTo>
                    <a:pt x="10" y="10"/>
                  </a:moveTo>
                  <a:lnTo>
                    <a:pt x="10" y="332"/>
                  </a:lnTo>
                  <a:lnTo>
                    <a:pt x="241" y="332"/>
                  </a:lnTo>
                  <a:lnTo>
                    <a:pt x="241" y="10"/>
                  </a:lnTo>
                  <a:lnTo>
                    <a:pt x="10" y="10"/>
                  </a:lnTo>
                  <a:close/>
                  <a:moveTo>
                    <a:pt x="8" y="0"/>
                  </a:moveTo>
                  <a:lnTo>
                    <a:pt x="243" y="0"/>
                  </a:lnTo>
                  <a:lnTo>
                    <a:pt x="247" y="1"/>
                  </a:lnTo>
                  <a:lnTo>
                    <a:pt x="250" y="3"/>
                  </a:lnTo>
                  <a:lnTo>
                    <a:pt x="251" y="5"/>
                  </a:lnTo>
                  <a:lnTo>
                    <a:pt x="252" y="9"/>
                  </a:lnTo>
                  <a:lnTo>
                    <a:pt x="252" y="334"/>
                  </a:lnTo>
                  <a:lnTo>
                    <a:pt x="250" y="340"/>
                  </a:lnTo>
                  <a:lnTo>
                    <a:pt x="243" y="342"/>
                  </a:lnTo>
                  <a:lnTo>
                    <a:pt x="8" y="342"/>
                  </a:lnTo>
                  <a:lnTo>
                    <a:pt x="5" y="341"/>
                  </a:lnTo>
                  <a:lnTo>
                    <a:pt x="3" y="340"/>
                  </a:lnTo>
                  <a:lnTo>
                    <a:pt x="1" y="337"/>
                  </a:lnTo>
                  <a:lnTo>
                    <a:pt x="0" y="334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441"/>
            <p:cNvSpPr>
              <a:spLocks noEditPoints="1"/>
            </p:cNvSpPr>
            <p:nvPr/>
          </p:nvSpPr>
          <p:spPr bwMode="auto">
            <a:xfrm>
              <a:off x="4618038" y="4962525"/>
              <a:ext cx="295275" cy="84137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2"/>
                </a:cxn>
                <a:cxn ang="0">
                  <a:pos x="175" y="42"/>
                </a:cxn>
                <a:cxn ang="0">
                  <a:pos x="175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86" y="0"/>
                </a:cxn>
                <a:cxn ang="0">
                  <a:pos x="186" y="53"/>
                </a:cxn>
                <a:cxn ang="0">
                  <a:pos x="0" y="53"/>
                </a:cxn>
                <a:cxn ang="0">
                  <a:pos x="0" y="0"/>
                </a:cxn>
              </a:cxnLst>
              <a:rect l="0" t="0" r="r" b="b"/>
              <a:pathLst>
                <a:path w="186" h="53">
                  <a:moveTo>
                    <a:pt x="10" y="10"/>
                  </a:moveTo>
                  <a:lnTo>
                    <a:pt x="10" y="42"/>
                  </a:lnTo>
                  <a:lnTo>
                    <a:pt x="175" y="42"/>
                  </a:lnTo>
                  <a:lnTo>
                    <a:pt x="175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86" y="0"/>
                  </a:lnTo>
                  <a:lnTo>
                    <a:pt x="186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Rectangle 442"/>
            <p:cNvSpPr>
              <a:spLocks noChangeArrowheads="1"/>
            </p:cNvSpPr>
            <p:nvPr/>
          </p:nvSpPr>
          <p:spPr bwMode="auto">
            <a:xfrm>
              <a:off x="4618038" y="5089525"/>
              <a:ext cx="15875" cy="2746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Rectangle 443"/>
            <p:cNvSpPr>
              <a:spLocks noChangeArrowheads="1"/>
            </p:cNvSpPr>
            <p:nvPr/>
          </p:nvSpPr>
          <p:spPr bwMode="auto">
            <a:xfrm>
              <a:off x="4686300" y="5089525"/>
              <a:ext cx="17463" cy="219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444"/>
            <p:cNvSpPr>
              <a:spLocks noChangeArrowheads="1"/>
            </p:cNvSpPr>
            <p:nvPr/>
          </p:nvSpPr>
          <p:spPr bwMode="auto">
            <a:xfrm>
              <a:off x="4757738" y="5089525"/>
              <a:ext cx="15875" cy="2746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445"/>
            <p:cNvSpPr>
              <a:spLocks noChangeArrowheads="1"/>
            </p:cNvSpPr>
            <p:nvPr/>
          </p:nvSpPr>
          <p:spPr bwMode="auto">
            <a:xfrm>
              <a:off x="4827588" y="5089525"/>
              <a:ext cx="15875" cy="2746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446"/>
            <p:cNvSpPr>
              <a:spLocks noChangeArrowheads="1"/>
            </p:cNvSpPr>
            <p:nvPr/>
          </p:nvSpPr>
          <p:spPr bwMode="auto">
            <a:xfrm>
              <a:off x="4895850" y="5089525"/>
              <a:ext cx="17463" cy="2746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Rectangle 447"/>
            <p:cNvSpPr>
              <a:spLocks noChangeArrowheads="1"/>
            </p:cNvSpPr>
            <p:nvPr/>
          </p:nvSpPr>
          <p:spPr bwMode="auto">
            <a:xfrm>
              <a:off x="4621213" y="5080000"/>
              <a:ext cx="2889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Rectangle 448"/>
            <p:cNvSpPr>
              <a:spLocks noChangeArrowheads="1"/>
            </p:cNvSpPr>
            <p:nvPr/>
          </p:nvSpPr>
          <p:spPr bwMode="auto">
            <a:xfrm>
              <a:off x="4621213" y="5133975"/>
              <a:ext cx="2889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449"/>
            <p:cNvSpPr>
              <a:spLocks noChangeArrowheads="1"/>
            </p:cNvSpPr>
            <p:nvPr/>
          </p:nvSpPr>
          <p:spPr bwMode="auto">
            <a:xfrm>
              <a:off x="4621213" y="5189537"/>
              <a:ext cx="2889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Rectangle 450"/>
            <p:cNvSpPr>
              <a:spLocks noChangeArrowheads="1"/>
            </p:cNvSpPr>
            <p:nvPr/>
          </p:nvSpPr>
          <p:spPr bwMode="auto">
            <a:xfrm>
              <a:off x="4621213" y="5243512"/>
              <a:ext cx="288925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451"/>
            <p:cNvSpPr>
              <a:spLocks noChangeArrowheads="1"/>
            </p:cNvSpPr>
            <p:nvPr/>
          </p:nvSpPr>
          <p:spPr bwMode="auto">
            <a:xfrm>
              <a:off x="4621213" y="5300662"/>
              <a:ext cx="21431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Rectangle 452"/>
            <p:cNvSpPr>
              <a:spLocks noChangeArrowheads="1"/>
            </p:cNvSpPr>
            <p:nvPr/>
          </p:nvSpPr>
          <p:spPr bwMode="auto">
            <a:xfrm>
              <a:off x="4621213" y="5354637"/>
              <a:ext cx="2889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60" name="Прямая соединительная линия 159"/>
          <p:cNvCxnSpPr/>
          <p:nvPr/>
        </p:nvCxnSpPr>
        <p:spPr>
          <a:xfrm>
            <a:off x="7674009" y="995146"/>
            <a:ext cx="0" cy="1200329"/>
          </a:xfrm>
          <a:prstGeom prst="line">
            <a:avLst/>
          </a:prstGeom>
          <a:ln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7674009" y="3656223"/>
            <a:ext cx="0" cy="1200329"/>
          </a:xfrm>
          <a:prstGeom prst="line">
            <a:avLst/>
          </a:prstGeom>
          <a:ln>
            <a:solidFill>
              <a:srgbClr val="125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4940819" y="5177297"/>
            <a:ext cx="0" cy="1200329"/>
          </a:xfrm>
          <a:prstGeom prst="line">
            <a:avLst/>
          </a:prstGeom>
          <a:ln>
            <a:solidFill>
              <a:srgbClr val="125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4"/>
          <p:cNvSpPr txBox="1">
            <a:spLocks/>
          </p:cNvSpPr>
          <p:nvPr/>
        </p:nvSpPr>
        <p:spPr>
          <a:xfrm>
            <a:off x="855676" y="327170"/>
            <a:ext cx="10811391" cy="4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ru-RU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968776" y="4393956"/>
            <a:ext cx="10563353" cy="1270243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968776" y="1533525"/>
            <a:ext cx="10563353" cy="1270243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1140844" y="3229153"/>
            <a:ext cx="861137" cy="672677"/>
            <a:chOff x="8923338" y="2978151"/>
            <a:chExt cx="993775" cy="776287"/>
          </a:xfrm>
          <a:solidFill>
            <a:srgbClr val="94287F"/>
          </a:solidFill>
        </p:grpSpPr>
        <p:sp>
          <p:nvSpPr>
            <p:cNvPr id="107" name="Freeform 54"/>
            <p:cNvSpPr>
              <a:spLocks noEditPoints="1"/>
            </p:cNvSpPr>
            <p:nvPr/>
          </p:nvSpPr>
          <p:spPr bwMode="auto">
            <a:xfrm>
              <a:off x="8923338" y="2978151"/>
              <a:ext cx="698500" cy="774700"/>
            </a:xfrm>
            <a:custGeom>
              <a:avLst/>
              <a:gdLst/>
              <a:ahLst/>
              <a:cxnLst>
                <a:cxn ang="0">
                  <a:pos x="457" y="912"/>
                </a:cxn>
                <a:cxn ang="0">
                  <a:pos x="315" y="944"/>
                </a:cxn>
                <a:cxn ang="0">
                  <a:pos x="284" y="944"/>
                </a:cxn>
                <a:cxn ang="0">
                  <a:pos x="740" y="944"/>
                </a:cxn>
                <a:cxn ang="0">
                  <a:pos x="567" y="881"/>
                </a:cxn>
                <a:cxn ang="0">
                  <a:pos x="143" y="881"/>
                </a:cxn>
                <a:cxn ang="0">
                  <a:pos x="818" y="787"/>
                </a:cxn>
                <a:cxn ang="0">
                  <a:pos x="630" y="787"/>
                </a:cxn>
                <a:cxn ang="0">
                  <a:pos x="347" y="755"/>
                </a:cxn>
                <a:cxn ang="0">
                  <a:pos x="63" y="755"/>
                </a:cxn>
                <a:cxn ang="0">
                  <a:pos x="818" y="692"/>
                </a:cxn>
                <a:cxn ang="0">
                  <a:pos x="708" y="724"/>
                </a:cxn>
                <a:cxn ang="0">
                  <a:pos x="457" y="724"/>
                </a:cxn>
                <a:cxn ang="0">
                  <a:pos x="347" y="692"/>
                </a:cxn>
                <a:cxn ang="0">
                  <a:pos x="63" y="692"/>
                </a:cxn>
                <a:cxn ang="0">
                  <a:pos x="642" y="629"/>
                </a:cxn>
                <a:cxn ang="0">
                  <a:pos x="457" y="629"/>
                </a:cxn>
                <a:cxn ang="0">
                  <a:pos x="425" y="629"/>
                </a:cxn>
                <a:cxn ang="0">
                  <a:pos x="253" y="661"/>
                </a:cxn>
                <a:cxn ang="0">
                  <a:pos x="63" y="661"/>
                </a:cxn>
                <a:cxn ang="0">
                  <a:pos x="740" y="567"/>
                </a:cxn>
                <a:cxn ang="0">
                  <a:pos x="642" y="567"/>
                </a:cxn>
                <a:cxn ang="0">
                  <a:pos x="347" y="567"/>
                </a:cxn>
                <a:cxn ang="0">
                  <a:pos x="253" y="567"/>
                </a:cxn>
                <a:cxn ang="0">
                  <a:pos x="818" y="535"/>
                </a:cxn>
                <a:cxn ang="0">
                  <a:pos x="630" y="535"/>
                </a:cxn>
                <a:cxn ang="0">
                  <a:pos x="457" y="535"/>
                </a:cxn>
                <a:cxn ang="0">
                  <a:pos x="347" y="504"/>
                </a:cxn>
                <a:cxn ang="0">
                  <a:pos x="63" y="504"/>
                </a:cxn>
                <a:cxn ang="0">
                  <a:pos x="33" y="944"/>
                </a:cxn>
                <a:cxn ang="0">
                  <a:pos x="740" y="441"/>
                </a:cxn>
                <a:cxn ang="0">
                  <a:pos x="708" y="441"/>
                </a:cxn>
                <a:cxn ang="0">
                  <a:pos x="523" y="472"/>
                </a:cxn>
                <a:cxn ang="0">
                  <a:pos x="221" y="409"/>
                </a:cxn>
                <a:cxn ang="0">
                  <a:pos x="740" y="378"/>
                </a:cxn>
                <a:cxn ang="0">
                  <a:pos x="457" y="378"/>
                </a:cxn>
                <a:cxn ang="0">
                  <a:pos x="425" y="378"/>
                </a:cxn>
                <a:cxn ang="0">
                  <a:pos x="521" y="347"/>
                </a:cxn>
                <a:cxn ang="0">
                  <a:pos x="347" y="347"/>
                </a:cxn>
                <a:cxn ang="0">
                  <a:pos x="661" y="283"/>
                </a:cxn>
                <a:cxn ang="0">
                  <a:pos x="850" y="599"/>
                </a:cxn>
                <a:cxn ang="0">
                  <a:pos x="567" y="420"/>
                </a:cxn>
                <a:cxn ang="0">
                  <a:pos x="630" y="314"/>
                </a:cxn>
                <a:cxn ang="0">
                  <a:pos x="535" y="283"/>
                </a:cxn>
                <a:cxn ang="0">
                  <a:pos x="347" y="283"/>
                </a:cxn>
                <a:cxn ang="0">
                  <a:pos x="457" y="188"/>
                </a:cxn>
                <a:cxn ang="0">
                  <a:pos x="378" y="94"/>
                </a:cxn>
                <a:cxn ang="0">
                  <a:pos x="457" y="0"/>
                </a:cxn>
                <a:cxn ang="0">
                  <a:pos x="567" y="248"/>
                </a:cxn>
                <a:cxn ang="0">
                  <a:pos x="570" y="566"/>
                </a:cxn>
                <a:cxn ang="0">
                  <a:pos x="818" y="944"/>
                </a:cxn>
                <a:cxn ang="0">
                  <a:pos x="0" y="441"/>
                </a:cxn>
                <a:cxn ang="0">
                  <a:pos x="284" y="126"/>
                </a:cxn>
              </a:cxnLst>
              <a:rect l="0" t="0" r="r" b="b"/>
              <a:pathLst>
                <a:path w="881" h="975">
                  <a:moveTo>
                    <a:pt x="598" y="912"/>
                  </a:moveTo>
                  <a:lnTo>
                    <a:pt x="598" y="944"/>
                  </a:lnTo>
                  <a:lnTo>
                    <a:pt x="708" y="944"/>
                  </a:lnTo>
                  <a:lnTo>
                    <a:pt x="708" y="912"/>
                  </a:lnTo>
                  <a:lnTo>
                    <a:pt x="598" y="912"/>
                  </a:lnTo>
                  <a:close/>
                  <a:moveTo>
                    <a:pt x="457" y="912"/>
                  </a:moveTo>
                  <a:lnTo>
                    <a:pt x="457" y="944"/>
                  </a:lnTo>
                  <a:lnTo>
                    <a:pt x="567" y="944"/>
                  </a:lnTo>
                  <a:lnTo>
                    <a:pt x="567" y="912"/>
                  </a:lnTo>
                  <a:lnTo>
                    <a:pt x="457" y="912"/>
                  </a:lnTo>
                  <a:close/>
                  <a:moveTo>
                    <a:pt x="315" y="912"/>
                  </a:moveTo>
                  <a:lnTo>
                    <a:pt x="315" y="944"/>
                  </a:lnTo>
                  <a:lnTo>
                    <a:pt x="425" y="944"/>
                  </a:lnTo>
                  <a:lnTo>
                    <a:pt x="425" y="912"/>
                  </a:lnTo>
                  <a:lnTo>
                    <a:pt x="315" y="912"/>
                  </a:lnTo>
                  <a:close/>
                  <a:moveTo>
                    <a:pt x="174" y="912"/>
                  </a:moveTo>
                  <a:lnTo>
                    <a:pt x="174" y="944"/>
                  </a:lnTo>
                  <a:lnTo>
                    <a:pt x="284" y="944"/>
                  </a:lnTo>
                  <a:lnTo>
                    <a:pt x="284" y="912"/>
                  </a:lnTo>
                  <a:lnTo>
                    <a:pt x="174" y="912"/>
                  </a:lnTo>
                  <a:close/>
                  <a:moveTo>
                    <a:pt x="598" y="849"/>
                  </a:moveTo>
                  <a:lnTo>
                    <a:pt x="598" y="881"/>
                  </a:lnTo>
                  <a:lnTo>
                    <a:pt x="740" y="881"/>
                  </a:lnTo>
                  <a:lnTo>
                    <a:pt x="740" y="944"/>
                  </a:lnTo>
                  <a:lnTo>
                    <a:pt x="787" y="944"/>
                  </a:lnTo>
                  <a:lnTo>
                    <a:pt x="787" y="849"/>
                  </a:lnTo>
                  <a:lnTo>
                    <a:pt x="598" y="849"/>
                  </a:lnTo>
                  <a:close/>
                  <a:moveTo>
                    <a:pt x="315" y="849"/>
                  </a:moveTo>
                  <a:lnTo>
                    <a:pt x="315" y="881"/>
                  </a:lnTo>
                  <a:lnTo>
                    <a:pt x="567" y="881"/>
                  </a:lnTo>
                  <a:lnTo>
                    <a:pt x="567" y="849"/>
                  </a:lnTo>
                  <a:lnTo>
                    <a:pt x="315" y="849"/>
                  </a:lnTo>
                  <a:close/>
                  <a:moveTo>
                    <a:pt x="94" y="849"/>
                  </a:moveTo>
                  <a:lnTo>
                    <a:pt x="94" y="944"/>
                  </a:lnTo>
                  <a:lnTo>
                    <a:pt x="143" y="944"/>
                  </a:lnTo>
                  <a:lnTo>
                    <a:pt x="143" y="881"/>
                  </a:lnTo>
                  <a:lnTo>
                    <a:pt x="284" y="881"/>
                  </a:lnTo>
                  <a:lnTo>
                    <a:pt x="284" y="849"/>
                  </a:lnTo>
                  <a:lnTo>
                    <a:pt x="94" y="849"/>
                  </a:lnTo>
                  <a:close/>
                  <a:moveTo>
                    <a:pt x="740" y="755"/>
                  </a:moveTo>
                  <a:lnTo>
                    <a:pt x="818" y="755"/>
                  </a:lnTo>
                  <a:lnTo>
                    <a:pt x="818" y="787"/>
                  </a:lnTo>
                  <a:lnTo>
                    <a:pt x="740" y="787"/>
                  </a:lnTo>
                  <a:lnTo>
                    <a:pt x="740" y="755"/>
                  </a:lnTo>
                  <a:close/>
                  <a:moveTo>
                    <a:pt x="630" y="755"/>
                  </a:moveTo>
                  <a:lnTo>
                    <a:pt x="708" y="755"/>
                  </a:lnTo>
                  <a:lnTo>
                    <a:pt x="708" y="787"/>
                  </a:lnTo>
                  <a:lnTo>
                    <a:pt x="630" y="787"/>
                  </a:lnTo>
                  <a:lnTo>
                    <a:pt x="630" y="755"/>
                  </a:lnTo>
                  <a:close/>
                  <a:moveTo>
                    <a:pt x="347" y="755"/>
                  </a:moveTo>
                  <a:lnTo>
                    <a:pt x="535" y="755"/>
                  </a:lnTo>
                  <a:lnTo>
                    <a:pt x="535" y="787"/>
                  </a:lnTo>
                  <a:lnTo>
                    <a:pt x="347" y="787"/>
                  </a:lnTo>
                  <a:lnTo>
                    <a:pt x="347" y="755"/>
                  </a:lnTo>
                  <a:close/>
                  <a:moveTo>
                    <a:pt x="174" y="755"/>
                  </a:moveTo>
                  <a:lnTo>
                    <a:pt x="253" y="755"/>
                  </a:lnTo>
                  <a:lnTo>
                    <a:pt x="253" y="787"/>
                  </a:lnTo>
                  <a:lnTo>
                    <a:pt x="174" y="787"/>
                  </a:lnTo>
                  <a:lnTo>
                    <a:pt x="174" y="755"/>
                  </a:lnTo>
                  <a:close/>
                  <a:moveTo>
                    <a:pt x="63" y="755"/>
                  </a:moveTo>
                  <a:lnTo>
                    <a:pt x="143" y="755"/>
                  </a:lnTo>
                  <a:lnTo>
                    <a:pt x="143" y="787"/>
                  </a:lnTo>
                  <a:lnTo>
                    <a:pt x="63" y="787"/>
                  </a:lnTo>
                  <a:lnTo>
                    <a:pt x="63" y="755"/>
                  </a:lnTo>
                  <a:close/>
                  <a:moveTo>
                    <a:pt x="740" y="692"/>
                  </a:moveTo>
                  <a:lnTo>
                    <a:pt x="818" y="692"/>
                  </a:lnTo>
                  <a:lnTo>
                    <a:pt x="818" y="724"/>
                  </a:lnTo>
                  <a:lnTo>
                    <a:pt x="740" y="724"/>
                  </a:lnTo>
                  <a:lnTo>
                    <a:pt x="740" y="692"/>
                  </a:lnTo>
                  <a:close/>
                  <a:moveTo>
                    <a:pt x="630" y="692"/>
                  </a:moveTo>
                  <a:lnTo>
                    <a:pt x="708" y="692"/>
                  </a:lnTo>
                  <a:lnTo>
                    <a:pt x="708" y="724"/>
                  </a:lnTo>
                  <a:lnTo>
                    <a:pt x="630" y="724"/>
                  </a:lnTo>
                  <a:lnTo>
                    <a:pt x="630" y="692"/>
                  </a:lnTo>
                  <a:close/>
                  <a:moveTo>
                    <a:pt x="457" y="692"/>
                  </a:moveTo>
                  <a:lnTo>
                    <a:pt x="535" y="692"/>
                  </a:lnTo>
                  <a:lnTo>
                    <a:pt x="535" y="724"/>
                  </a:lnTo>
                  <a:lnTo>
                    <a:pt x="457" y="724"/>
                  </a:lnTo>
                  <a:lnTo>
                    <a:pt x="457" y="692"/>
                  </a:lnTo>
                  <a:close/>
                  <a:moveTo>
                    <a:pt x="347" y="692"/>
                  </a:moveTo>
                  <a:lnTo>
                    <a:pt x="425" y="692"/>
                  </a:lnTo>
                  <a:lnTo>
                    <a:pt x="425" y="724"/>
                  </a:lnTo>
                  <a:lnTo>
                    <a:pt x="347" y="724"/>
                  </a:lnTo>
                  <a:lnTo>
                    <a:pt x="347" y="692"/>
                  </a:lnTo>
                  <a:close/>
                  <a:moveTo>
                    <a:pt x="174" y="692"/>
                  </a:moveTo>
                  <a:lnTo>
                    <a:pt x="253" y="692"/>
                  </a:lnTo>
                  <a:lnTo>
                    <a:pt x="253" y="724"/>
                  </a:lnTo>
                  <a:lnTo>
                    <a:pt x="174" y="724"/>
                  </a:lnTo>
                  <a:lnTo>
                    <a:pt x="174" y="692"/>
                  </a:lnTo>
                  <a:close/>
                  <a:moveTo>
                    <a:pt x="63" y="692"/>
                  </a:moveTo>
                  <a:lnTo>
                    <a:pt x="143" y="692"/>
                  </a:lnTo>
                  <a:lnTo>
                    <a:pt x="143" y="724"/>
                  </a:lnTo>
                  <a:lnTo>
                    <a:pt x="63" y="724"/>
                  </a:lnTo>
                  <a:lnTo>
                    <a:pt x="63" y="692"/>
                  </a:lnTo>
                  <a:close/>
                  <a:moveTo>
                    <a:pt x="630" y="629"/>
                  </a:moveTo>
                  <a:lnTo>
                    <a:pt x="642" y="629"/>
                  </a:lnTo>
                  <a:lnTo>
                    <a:pt x="670" y="643"/>
                  </a:lnTo>
                  <a:lnTo>
                    <a:pt x="697" y="654"/>
                  </a:lnTo>
                  <a:lnTo>
                    <a:pt x="727" y="661"/>
                  </a:lnTo>
                  <a:lnTo>
                    <a:pt x="630" y="661"/>
                  </a:lnTo>
                  <a:lnTo>
                    <a:pt x="630" y="629"/>
                  </a:lnTo>
                  <a:close/>
                  <a:moveTo>
                    <a:pt x="457" y="629"/>
                  </a:moveTo>
                  <a:lnTo>
                    <a:pt x="535" y="629"/>
                  </a:lnTo>
                  <a:lnTo>
                    <a:pt x="535" y="661"/>
                  </a:lnTo>
                  <a:lnTo>
                    <a:pt x="457" y="661"/>
                  </a:lnTo>
                  <a:lnTo>
                    <a:pt x="457" y="629"/>
                  </a:lnTo>
                  <a:close/>
                  <a:moveTo>
                    <a:pt x="347" y="629"/>
                  </a:moveTo>
                  <a:lnTo>
                    <a:pt x="425" y="629"/>
                  </a:lnTo>
                  <a:lnTo>
                    <a:pt x="425" y="661"/>
                  </a:lnTo>
                  <a:lnTo>
                    <a:pt x="347" y="661"/>
                  </a:lnTo>
                  <a:lnTo>
                    <a:pt x="347" y="629"/>
                  </a:lnTo>
                  <a:close/>
                  <a:moveTo>
                    <a:pt x="174" y="629"/>
                  </a:moveTo>
                  <a:lnTo>
                    <a:pt x="253" y="629"/>
                  </a:lnTo>
                  <a:lnTo>
                    <a:pt x="253" y="661"/>
                  </a:lnTo>
                  <a:lnTo>
                    <a:pt x="174" y="661"/>
                  </a:lnTo>
                  <a:lnTo>
                    <a:pt x="174" y="629"/>
                  </a:lnTo>
                  <a:close/>
                  <a:moveTo>
                    <a:pt x="63" y="629"/>
                  </a:moveTo>
                  <a:lnTo>
                    <a:pt x="143" y="629"/>
                  </a:lnTo>
                  <a:lnTo>
                    <a:pt x="143" y="661"/>
                  </a:lnTo>
                  <a:lnTo>
                    <a:pt x="63" y="661"/>
                  </a:lnTo>
                  <a:lnTo>
                    <a:pt x="63" y="629"/>
                  </a:lnTo>
                  <a:close/>
                  <a:moveTo>
                    <a:pt x="740" y="567"/>
                  </a:moveTo>
                  <a:lnTo>
                    <a:pt x="818" y="567"/>
                  </a:lnTo>
                  <a:lnTo>
                    <a:pt x="818" y="598"/>
                  </a:lnTo>
                  <a:lnTo>
                    <a:pt x="740" y="598"/>
                  </a:lnTo>
                  <a:lnTo>
                    <a:pt x="740" y="567"/>
                  </a:lnTo>
                  <a:close/>
                  <a:moveTo>
                    <a:pt x="642" y="567"/>
                  </a:moveTo>
                  <a:lnTo>
                    <a:pt x="708" y="567"/>
                  </a:lnTo>
                  <a:lnTo>
                    <a:pt x="708" y="598"/>
                  </a:lnTo>
                  <a:lnTo>
                    <a:pt x="696" y="598"/>
                  </a:lnTo>
                  <a:lnTo>
                    <a:pt x="668" y="584"/>
                  </a:lnTo>
                  <a:lnTo>
                    <a:pt x="642" y="567"/>
                  </a:lnTo>
                  <a:close/>
                  <a:moveTo>
                    <a:pt x="457" y="567"/>
                  </a:moveTo>
                  <a:lnTo>
                    <a:pt x="535" y="567"/>
                  </a:lnTo>
                  <a:lnTo>
                    <a:pt x="535" y="598"/>
                  </a:lnTo>
                  <a:lnTo>
                    <a:pt x="457" y="598"/>
                  </a:lnTo>
                  <a:lnTo>
                    <a:pt x="457" y="567"/>
                  </a:lnTo>
                  <a:close/>
                  <a:moveTo>
                    <a:pt x="347" y="567"/>
                  </a:moveTo>
                  <a:lnTo>
                    <a:pt x="425" y="567"/>
                  </a:lnTo>
                  <a:lnTo>
                    <a:pt x="425" y="598"/>
                  </a:lnTo>
                  <a:lnTo>
                    <a:pt x="347" y="598"/>
                  </a:lnTo>
                  <a:lnTo>
                    <a:pt x="347" y="567"/>
                  </a:lnTo>
                  <a:close/>
                  <a:moveTo>
                    <a:pt x="63" y="567"/>
                  </a:moveTo>
                  <a:lnTo>
                    <a:pt x="253" y="567"/>
                  </a:lnTo>
                  <a:lnTo>
                    <a:pt x="253" y="598"/>
                  </a:lnTo>
                  <a:lnTo>
                    <a:pt x="63" y="598"/>
                  </a:lnTo>
                  <a:lnTo>
                    <a:pt x="63" y="567"/>
                  </a:lnTo>
                  <a:close/>
                  <a:moveTo>
                    <a:pt x="740" y="504"/>
                  </a:moveTo>
                  <a:lnTo>
                    <a:pt x="818" y="504"/>
                  </a:lnTo>
                  <a:lnTo>
                    <a:pt x="818" y="535"/>
                  </a:lnTo>
                  <a:lnTo>
                    <a:pt x="740" y="535"/>
                  </a:lnTo>
                  <a:lnTo>
                    <a:pt x="740" y="504"/>
                  </a:lnTo>
                  <a:close/>
                  <a:moveTo>
                    <a:pt x="630" y="504"/>
                  </a:moveTo>
                  <a:lnTo>
                    <a:pt x="708" y="504"/>
                  </a:lnTo>
                  <a:lnTo>
                    <a:pt x="708" y="535"/>
                  </a:lnTo>
                  <a:lnTo>
                    <a:pt x="630" y="535"/>
                  </a:lnTo>
                  <a:lnTo>
                    <a:pt x="630" y="504"/>
                  </a:lnTo>
                  <a:close/>
                  <a:moveTo>
                    <a:pt x="457" y="504"/>
                  </a:moveTo>
                  <a:lnTo>
                    <a:pt x="534" y="504"/>
                  </a:lnTo>
                  <a:lnTo>
                    <a:pt x="535" y="507"/>
                  </a:lnTo>
                  <a:lnTo>
                    <a:pt x="535" y="535"/>
                  </a:lnTo>
                  <a:lnTo>
                    <a:pt x="457" y="535"/>
                  </a:lnTo>
                  <a:lnTo>
                    <a:pt x="457" y="504"/>
                  </a:lnTo>
                  <a:close/>
                  <a:moveTo>
                    <a:pt x="347" y="504"/>
                  </a:moveTo>
                  <a:lnTo>
                    <a:pt x="425" y="504"/>
                  </a:lnTo>
                  <a:lnTo>
                    <a:pt x="425" y="535"/>
                  </a:lnTo>
                  <a:lnTo>
                    <a:pt x="347" y="535"/>
                  </a:lnTo>
                  <a:lnTo>
                    <a:pt x="347" y="504"/>
                  </a:lnTo>
                  <a:close/>
                  <a:moveTo>
                    <a:pt x="174" y="504"/>
                  </a:moveTo>
                  <a:lnTo>
                    <a:pt x="253" y="504"/>
                  </a:lnTo>
                  <a:lnTo>
                    <a:pt x="253" y="535"/>
                  </a:lnTo>
                  <a:lnTo>
                    <a:pt x="174" y="535"/>
                  </a:lnTo>
                  <a:lnTo>
                    <a:pt x="174" y="504"/>
                  </a:lnTo>
                  <a:close/>
                  <a:moveTo>
                    <a:pt x="63" y="504"/>
                  </a:moveTo>
                  <a:lnTo>
                    <a:pt x="143" y="504"/>
                  </a:lnTo>
                  <a:lnTo>
                    <a:pt x="143" y="535"/>
                  </a:lnTo>
                  <a:lnTo>
                    <a:pt x="63" y="535"/>
                  </a:lnTo>
                  <a:lnTo>
                    <a:pt x="63" y="504"/>
                  </a:lnTo>
                  <a:close/>
                  <a:moveTo>
                    <a:pt x="33" y="472"/>
                  </a:moveTo>
                  <a:lnTo>
                    <a:pt x="33" y="944"/>
                  </a:lnTo>
                  <a:lnTo>
                    <a:pt x="63" y="944"/>
                  </a:lnTo>
                  <a:lnTo>
                    <a:pt x="63" y="818"/>
                  </a:lnTo>
                  <a:lnTo>
                    <a:pt x="284" y="818"/>
                  </a:lnTo>
                  <a:lnTo>
                    <a:pt x="284" y="472"/>
                  </a:lnTo>
                  <a:lnTo>
                    <a:pt x="33" y="472"/>
                  </a:lnTo>
                  <a:close/>
                  <a:moveTo>
                    <a:pt x="740" y="441"/>
                  </a:moveTo>
                  <a:lnTo>
                    <a:pt x="818" y="441"/>
                  </a:lnTo>
                  <a:lnTo>
                    <a:pt x="818" y="472"/>
                  </a:lnTo>
                  <a:lnTo>
                    <a:pt x="740" y="472"/>
                  </a:lnTo>
                  <a:lnTo>
                    <a:pt x="740" y="441"/>
                  </a:lnTo>
                  <a:close/>
                  <a:moveTo>
                    <a:pt x="630" y="441"/>
                  </a:moveTo>
                  <a:lnTo>
                    <a:pt x="708" y="441"/>
                  </a:lnTo>
                  <a:lnTo>
                    <a:pt x="708" y="472"/>
                  </a:lnTo>
                  <a:lnTo>
                    <a:pt x="630" y="472"/>
                  </a:lnTo>
                  <a:lnTo>
                    <a:pt x="630" y="441"/>
                  </a:lnTo>
                  <a:close/>
                  <a:moveTo>
                    <a:pt x="347" y="441"/>
                  </a:moveTo>
                  <a:lnTo>
                    <a:pt x="516" y="441"/>
                  </a:lnTo>
                  <a:lnTo>
                    <a:pt x="523" y="472"/>
                  </a:lnTo>
                  <a:lnTo>
                    <a:pt x="347" y="472"/>
                  </a:lnTo>
                  <a:lnTo>
                    <a:pt x="347" y="441"/>
                  </a:lnTo>
                  <a:close/>
                  <a:moveTo>
                    <a:pt x="94" y="409"/>
                  </a:moveTo>
                  <a:lnTo>
                    <a:pt x="94" y="441"/>
                  </a:lnTo>
                  <a:lnTo>
                    <a:pt x="221" y="441"/>
                  </a:lnTo>
                  <a:lnTo>
                    <a:pt x="221" y="409"/>
                  </a:lnTo>
                  <a:lnTo>
                    <a:pt x="94" y="409"/>
                  </a:lnTo>
                  <a:close/>
                  <a:moveTo>
                    <a:pt x="740" y="378"/>
                  </a:moveTo>
                  <a:lnTo>
                    <a:pt x="818" y="378"/>
                  </a:lnTo>
                  <a:lnTo>
                    <a:pt x="818" y="409"/>
                  </a:lnTo>
                  <a:lnTo>
                    <a:pt x="740" y="409"/>
                  </a:lnTo>
                  <a:lnTo>
                    <a:pt x="740" y="378"/>
                  </a:lnTo>
                  <a:close/>
                  <a:moveTo>
                    <a:pt x="630" y="378"/>
                  </a:moveTo>
                  <a:lnTo>
                    <a:pt x="708" y="378"/>
                  </a:lnTo>
                  <a:lnTo>
                    <a:pt x="708" y="409"/>
                  </a:lnTo>
                  <a:lnTo>
                    <a:pt x="630" y="409"/>
                  </a:lnTo>
                  <a:lnTo>
                    <a:pt x="630" y="378"/>
                  </a:lnTo>
                  <a:close/>
                  <a:moveTo>
                    <a:pt x="457" y="378"/>
                  </a:moveTo>
                  <a:lnTo>
                    <a:pt x="515" y="378"/>
                  </a:lnTo>
                  <a:lnTo>
                    <a:pt x="514" y="409"/>
                  </a:lnTo>
                  <a:lnTo>
                    <a:pt x="457" y="409"/>
                  </a:lnTo>
                  <a:lnTo>
                    <a:pt x="457" y="378"/>
                  </a:lnTo>
                  <a:close/>
                  <a:moveTo>
                    <a:pt x="347" y="378"/>
                  </a:moveTo>
                  <a:lnTo>
                    <a:pt x="425" y="378"/>
                  </a:lnTo>
                  <a:lnTo>
                    <a:pt x="425" y="409"/>
                  </a:lnTo>
                  <a:lnTo>
                    <a:pt x="347" y="409"/>
                  </a:lnTo>
                  <a:lnTo>
                    <a:pt x="347" y="378"/>
                  </a:lnTo>
                  <a:close/>
                  <a:moveTo>
                    <a:pt x="457" y="314"/>
                  </a:moveTo>
                  <a:lnTo>
                    <a:pt x="530" y="314"/>
                  </a:lnTo>
                  <a:lnTo>
                    <a:pt x="521" y="347"/>
                  </a:lnTo>
                  <a:lnTo>
                    <a:pt x="457" y="347"/>
                  </a:lnTo>
                  <a:lnTo>
                    <a:pt x="457" y="314"/>
                  </a:lnTo>
                  <a:close/>
                  <a:moveTo>
                    <a:pt x="347" y="314"/>
                  </a:moveTo>
                  <a:lnTo>
                    <a:pt x="425" y="314"/>
                  </a:lnTo>
                  <a:lnTo>
                    <a:pt x="425" y="347"/>
                  </a:lnTo>
                  <a:lnTo>
                    <a:pt x="347" y="347"/>
                  </a:lnTo>
                  <a:lnTo>
                    <a:pt x="347" y="314"/>
                  </a:lnTo>
                  <a:close/>
                  <a:moveTo>
                    <a:pt x="661" y="283"/>
                  </a:moveTo>
                  <a:lnTo>
                    <a:pt x="661" y="314"/>
                  </a:lnTo>
                  <a:lnTo>
                    <a:pt x="787" y="314"/>
                  </a:lnTo>
                  <a:lnTo>
                    <a:pt x="787" y="283"/>
                  </a:lnTo>
                  <a:lnTo>
                    <a:pt x="661" y="283"/>
                  </a:lnTo>
                  <a:close/>
                  <a:moveTo>
                    <a:pt x="633" y="251"/>
                  </a:moveTo>
                  <a:lnTo>
                    <a:pt x="818" y="251"/>
                  </a:lnTo>
                  <a:lnTo>
                    <a:pt x="818" y="314"/>
                  </a:lnTo>
                  <a:lnTo>
                    <a:pt x="881" y="314"/>
                  </a:lnTo>
                  <a:lnTo>
                    <a:pt x="881" y="583"/>
                  </a:lnTo>
                  <a:lnTo>
                    <a:pt x="850" y="599"/>
                  </a:lnTo>
                  <a:lnTo>
                    <a:pt x="850" y="347"/>
                  </a:lnTo>
                  <a:lnTo>
                    <a:pt x="598" y="347"/>
                  </a:lnTo>
                  <a:lnTo>
                    <a:pt x="598" y="516"/>
                  </a:lnTo>
                  <a:lnTo>
                    <a:pt x="582" y="485"/>
                  </a:lnTo>
                  <a:lnTo>
                    <a:pt x="571" y="453"/>
                  </a:lnTo>
                  <a:lnTo>
                    <a:pt x="567" y="420"/>
                  </a:lnTo>
                  <a:lnTo>
                    <a:pt x="567" y="390"/>
                  </a:lnTo>
                  <a:lnTo>
                    <a:pt x="571" y="357"/>
                  </a:lnTo>
                  <a:lnTo>
                    <a:pt x="582" y="325"/>
                  </a:lnTo>
                  <a:lnTo>
                    <a:pt x="598" y="294"/>
                  </a:lnTo>
                  <a:lnTo>
                    <a:pt x="598" y="314"/>
                  </a:lnTo>
                  <a:lnTo>
                    <a:pt x="630" y="314"/>
                  </a:lnTo>
                  <a:lnTo>
                    <a:pt x="630" y="256"/>
                  </a:lnTo>
                  <a:lnTo>
                    <a:pt x="631" y="254"/>
                  </a:lnTo>
                  <a:lnTo>
                    <a:pt x="633" y="251"/>
                  </a:lnTo>
                  <a:close/>
                  <a:moveTo>
                    <a:pt x="457" y="251"/>
                  </a:moveTo>
                  <a:lnTo>
                    <a:pt x="535" y="251"/>
                  </a:lnTo>
                  <a:lnTo>
                    <a:pt x="535" y="283"/>
                  </a:lnTo>
                  <a:lnTo>
                    <a:pt x="457" y="283"/>
                  </a:lnTo>
                  <a:lnTo>
                    <a:pt x="457" y="251"/>
                  </a:lnTo>
                  <a:close/>
                  <a:moveTo>
                    <a:pt x="347" y="251"/>
                  </a:moveTo>
                  <a:lnTo>
                    <a:pt x="425" y="251"/>
                  </a:lnTo>
                  <a:lnTo>
                    <a:pt x="425" y="283"/>
                  </a:lnTo>
                  <a:lnTo>
                    <a:pt x="347" y="283"/>
                  </a:lnTo>
                  <a:lnTo>
                    <a:pt x="347" y="251"/>
                  </a:lnTo>
                  <a:close/>
                  <a:moveTo>
                    <a:pt x="457" y="188"/>
                  </a:moveTo>
                  <a:lnTo>
                    <a:pt x="535" y="188"/>
                  </a:lnTo>
                  <a:lnTo>
                    <a:pt x="535" y="220"/>
                  </a:lnTo>
                  <a:lnTo>
                    <a:pt x="457" y="220"/>
                  </a:lnTo>
                  <a:lnTo>
                    <a:pt x="457" y="188"/>
                  </a:lnTo>
                  <a:close/>
                  <a:moveTo>
                    <a:pt x="347" y="188"/>
                  </a:moveTo>
                  <a:lnTo>
                    <a:pt x="425" y="188"/>
                  </a:lnTo>
                  <a:lnTo>
                    <a:pt x="425" y="220"/>
                  </a:lnTo>
                  <a:lnTo>
                    <a:pt x="347" y="220"/>
                  </a:lnTo>
                  <a:lnTo>
                    <a:pt x="347" y="188"/>
                  </a:lnTo>
                  <a:close/>
                  <a:moveTo>
                    <a:pt x="378" y="94"/>
                  </a:moveTo>
                  <a:lnTo>
                    <a:pt x="378" y="126"/>
                  </a:lnTo>
                  <a:lnTo>
                    <a:pt x="504" y="126"/>
                  </a:lnTo>
                  <a:lnTo>
                    <a:pt x="504" y="94"/>
                  </a:lnTo>
                  <a:lnTo>
                    <a:pt x="378" y="94"/>
                  </a:lnTo>
                  <a:close/>
                  <a:moveTo>
                    <a:pt x="425" y="0"/>
                  </a:moveTo>
                  <a:lnTo>
                    <a:pt x="457" y="0"/>
                  </a:lnTo>
                  <a:lnTo>
                    <a:pt x="457" y="63"/>
                  </a:lnTo>
                  <a:lnTo>
                    <a:pt x="535" y="63"/>
                  </a:lnTo>
                  <a:lnTo>
                    <a:pt x="535" y="126"/>
                  </a:lnTo>
                  <a:lnTo>
                    <a:pt x="598" y="126"/>
                  </a:lnTo>
                  <a:lnTo>
                    <a:pt x="598" y="214"/>
                  </a:lnTo>
                  <a:lnTo>
                    <a:pt x="567" y="248"/>
                  </a:lnTo>
                  <a:lnTo>
                    <a:pt x="567" y="157"/>
                  </a:lnTo>
                  <a:lnTo>
                    <a:pt x="315" y="157"/>
                  </a:lnTo>
                  <a:lnTo>
                    <a:pt x="315" y="818"/>
                  </a:lnTo>
                  <a:lnTo>
                    <a:pt x="567" y="818"/>
                  </a:lnTo>
                  <a:lnTo>
                    <a:pt x="567" y="562"/>
                  </a:lnTo>
                  <a:lnTo>
                    <a:pt x="570" y="566"/>
                  </a:lnTo>
                  <a:lnTo>
                    <a:pt x="571" y="568"/>
                  </a:lnTo>
                  <a:lnTo>
                    <a:pt x="584" y="583"/>
                  </a:lnTo>
                  <a:lnTo>
                    <a:pt x="598" y="597"/>
                  </a:lnTo>
                  <a:lnTo>
                    <a:pt x="598" y="818"/>
                  </a:lnTo>
                  <a:lnTo>
                    <a:pt x="818" y="818"/>
                  </a:lnTo>
                  <a:lnTo>
                    <a:pt x="818" y="944"/>
                  </a:lnTo>
                  <a:lnTo>
                    <a:pt x="850" y="944"/>
                  </a:lnTo>
                  <a:lnTo>
                    <a:pt x="850" y="654"/>
                  </a:lnTo>
                  <a:lnTo>
                    <a:pt x="881" y="641"/>
                  </a:lnTo>
                  <a:lnTo>
                    <a:pt x="881" y="975"/>
                  </a:lnTo>
                  <a:lnTo>
                    <a:pt x="0" y="975"/>
                  </a:lnTo>
                  <a:lnTo>
                    <a:pt x="0" y="441"/>
                  </a:lnTo>
                  <a:lnTo>
                    <a:pt x="63" y="441"/>
                  </a:lnTo>
                  <a:lnTo>
                    <a:pt x="63" y="378"/>
                  </a:lnTo>
                  <a:lnTo>
                    <a:pt x="253" y="378"/>
                  </a:lnTo>
                  <a:lnTo>
                    <a:pt x="253" y="441"/>
                  </a:lnTo>
                  <a:lnTo>
                    <a:pt x="284" y="441"/>
                  </a:lnTo>
                  <a:lnTo>
                    <a:pt x="284" y="126"/>
                  </a:lnTo>
                  <a:lnTo>
                    <a:pt x="347" y="126"/>
                  </a:lnTo>
                  <a:lnTo>
                    <a:pt x="347" y="63"/>
                  </a:lnTo>
                  <a:lnTo>
                    <a:pt x="425" y="63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55"/>
            <p:cNvSpPr>
              <a:spLocks noEditPoints="1"/>
            </p:cNvSpPr>
            <p:nvPr/>
          </p:nvSpPr>
          <p:spPr bwMode="auto">
            <a:xfrm>
              <a:off x="9323388" y="3086101"/>
              <a:ext cx="428625" cy="463550"/>
            </a:xfrm>
            <a:custGeom>
              <a:avLst/>
              <a:gdLst/>
              <a:ahLst/>
              <a:cxnLst>
                <a:cxn ang="0">
                  <a:pos x="200" y="84"/>
                </a:cxn>
                <a:cxn ang="0">
                  <a:pos x="124" y="137"/>
                </a:cxn>
                <a:cxn ang="0">
                  <a:pos x="79" y="217"/>
                </a:cxn>
                <a:cxn ang="0">
                  <a:pos x="77" y="309"/>
                </a:cxn>
                <a:cxn ang="0">
                  <a:pos x="116" y="393"/>
                </a:cxn>
                <a:cxn ang="0">
                  <a:pos x="189" y="449"/>
                </a:cxn>
                <a:cxn ang="0">
                  <a:pos x="279" y="466"/>
                </a:cxn>
                <a:cxn ang="0">
                  <a:pos x="368" y="441"/>
                </a:cxn>
                <a:cxn ang="0">
                  <a:pos x="435" y="377"/>
                </a:cxn>
                <a:cxn ang="0">
                  <a:pos x="466" y="290"/>
                </a:cxn>
                <a:cxn ang="0">
                  <a:pos x="455" y="199"/>
                </a:cxn>
                <a:cxn ang="0">
                  <a:pos x="402" y="122"/>
                </a:cxn>
                <a:cxn ang="0">
                  <a:pos x="322" y="79"/>
                </a:cxn>
                <a:cxn ang="0">
                  <a:pos x="259" y="52"/>
                </a:cxn>
                <a:cxn ang="0">
                  <a:pos x="359" y="71"/>
                </a:cxn>
                <a:cxn ang="0">
                  <a:pos x="440" y="133"/>
                </a:cxn>
                <a:cxn ang="0">
                  <a:pos x="484" y="224"/>
                </a:cxn>
                <a:cxn ang="0">
                  <a:pos x="480" y="326"/>
                </a:cxn>
                <a:cxn ang="0">
                  <a:pos x="432" y="415"/>
                </a:cxn>
                <a:cxn ang="0">
                  <a:pos x="347" y="473"/>
                </a:cxn>
                <a:cxn ang="0">
                  <a:pos x="246" y="486"/>
                </a:cxn>
                <a:cxn ang="0">
                  <a:pos x="151" y="451"/>
                </a:cxn>
                <a:cxn ang="0">
                  <a:pos x="80" y="377"/>
                </a:cxn>
                <a:cxn ang="0">
                  <a:pos x="51" y="281"/>
                </a:cxn>
                <a:cxn ang="0">
                  <a:pos x="71" y="180"/>
                </a:cxn>
                <a:cxn ang="0">
                  <a:pos x="133" y="99"/>
                </a:cxn>
                <a:cxn ang="0">
                  <a:pos x="226" y="56"/>
                </a:cxn>
                <a:cxn ang="0">
                  <a:pos x="236" y="22"/>
                </a:cxn>
                <a:cxn ang="0">
                  <a:pos x="141" y="56"/>
                </a:cxn>
                <a:cxn ang="0">
                  <a:pos x="60" y="133"/>
                </a:cxn>
                <a:cxn ang="0">
                  <a:pos x="22" y="243"/>
                </a:cxn>
                <a:cxn ang="0">
                  <a:pos x="36" y="357"/>
                </a:cxn>
                <a:cxn ang="0">
                  <a:pos x="103" y="454"/>
                </a:cxn>
                <a:cxn ang="0">
                  <a:pos x="204" y="510"/>
                </a:cxn>
                <a:cxn ang="0">
                  <a:pos x="308" y="516"/>
                </a:cxn>
                <a:cxn ang="0">
                  <a:pos x="406" y="478"/>
                </a:cxn>
                <a:cxn ang="0">
                  <a:pos x="503" y="534"/>
                </a:cxn>
                <a:cxn ang="0">
                  <a:pos x="470" y="418"/>
                </a:cxn>
                <a:cxn ang="0">
                  <a:pos x="514" y="318"/>
                </a:cxn>
                <a:cxn ang="0">
                  <a:pos x="512" y="212"/>
                </a:cxn>
                <a:cxn ang="0">
                  <a:pos x="464" y="113"/>
                </a:cxn>
                <a:cxn ang="0">
                  <a:pos x="372" y="42"/>
                </a:cxn>
                <a:cxn ang="0">
                  <a:pos x="269" y="20"/>
                </a:cxn>
                <a:cxn ang="0">
                  <a:pos x="340" y="9"/>
                </a:cxn>
                <a:cxn ang="0">
                  <a:pos x="432" y="52"/>
                </a:cxn>
                <a:cxn ang="0">
                  <a:pos x="503" y="133"/>
                </a:cxn>
                <a:cxn ang="0">
                  <a:pos x="539" y="245"/>
                </a:cxn>
                <a:cxn ang="0">
                  <a:pos x="524" y="360"/>
                </a:cxn>
                <a:cxn ang="0">
                  <a:pos x="465" y="455"/>
                </a:cxn>
                <a:cxn ang="0">
                  <a:pos x="409" y="501"/>
                </a:cxn>
                <a:cxn ang="0">
                  <a:pos x="307" y="536"/>
                </a:cxn>
                <a:cxn ang="0">
                  <a:pos x="199" y="529"/>
                </a:cxn>
                <a:cxn ang="0">
                  <a:pos x="109" y="486"/>
                </a:cxn>
                <a:cxn ang="0">
                  <a:pos x="39" y="409"/>
                </a:cxn>
                <a:cxn ang="0">
                  <a:pos x="3" y="312"/>
                </a:cxn>
                <a:cxn ang="0">
                  <a:pos x="7" y="205"/>
                </a:cxn>
                <a:cxn ang="0">
                  <a:pos x="51" y="110"/>
                </a:cxn>
                <a:cxn ang="0">
                  <a:pos x="130" y="37"/>
                </a:cxn>
                <a:cxn ang="0">
                  <a:pos x="232" y="2"/>
                </a:cxn>
              </a:cxnLst>
              <a:rect l="0" t="0" r="r" b="b"/>
              <a:pathLst>
                <a:path w="540" h="583">
                  <a:moveTo>
                    <a:pt x="260" y="72"/>
                  </a:moveTo>
                  <a:lnTo>
                    <a:pt x="229" y="75"/>
                  </a:lnTo>
                  <a:lnTo>
                    <a:pt x="200" y="84"/>
                  </a:lnTo>
                  <a:lnTo>
                    <a:pt x="172" y="97"/>
                  </a:lnTo>
                  <a:lnTo>
                    <a:pt x="146" y="115"/>
                  </a:lnTo>
                  <a:lnTo>
                    <a:pt x="124" y="137"/>
                  </a:lnTo>
                  <a:lnTo>
                    <a:pt x="104" y="161"/>
                  </a:lnTo>
                  <a:lnTo>
                    <a:pt x="89" y="189"/>
                  </a:lnTo>
                  <a:lnTo>
                    <a:pt x="79" y="217"/>
                  </a:lnTo>
                  <a:lnTo>
                    <a:pt x="73" y="248"/>
                  </a:lnTo>
                  <a:lnTo>
                    <a:pt x="72" y="279"/>
                  </a:lnTo>
                  <a:lnTo>
                    <a:pt x="77" y="309"/>
                  </a:lnTo>
                  <a:lnTo>
                    <a:pt x="85" y="339"/>
                  </a:lnTo>
                  <a:lnTo>
                    <a:pt x="98" y="367"/>
                  </a:lnTo>
                  <a:lnTo>
                    <a:pt x="116" y="393"/>
                  </a:lnTo>
                  <a:lnTo>
                    <a:pt x="137" y="416"/>
                  </a:lnTo>
                  <a:lnTo>
                    <a:pt x="161" y="434"/>
                  </a:lnTo>
                  <a:lnTo>
                    <a:pt x="189" y="449"/>
                  </a:lnTo>
                  <a:lnTo>
                    <a:pt x="218" y="459"/>
                  </a:lnTo>
                  <a:lnTo>
                    <a:pt x="249" y="465"/>
                  </a:lnTo>
                  <a:lnTo>
                    <a:pt x="279" y="466"/>
                  </a:lnTo>
                  <a:lnTo>
                    <a:pt x="310" y="463"/>
                  </a:lnTo>
                  <a:lnTo>
                    <a:pt x="339" y="454"/>
                  </a:lnTo>
                  <a:lnTo>
                    <a:pt x="368" y="441"/>
                  </a:lnTo>
                  <a:lnTo>
                    <a:pt x="393" y="423"/>
                  </a:lnTo>
                  <a:lnTo>
                    <a:pt x="416" y="401"/>
                  </a:lnTo>
                  <a:lnTo>
                    <a:pt x="435" y="377"/>
                  </a:lnTo>
                  <a:lnTo>
                    <a:pt x="450" y="349"/>
                  </a:lnTo>
                  <a:lnTo>
                    <a:pt x="461" y="321"/>
                  </a:lnTo>
                  <a:lnTo>
                    <a:pt x="466" y="290"/>
                  </a:lnTo>
                  <a:lnTo>
                    <a:pt x="467" y="259"/>
                  </a:lnTo>
                  <a:lnTo>
                    <a:pt x="463" y="229"/>
                  </a:lnTo>
                  <a:lnTo>
                    <a:pt x="455" y="199"/>
                  </a:lnTo>
                  <a:lnTo>
                    <a:pt x="441" y="172"/>
                  </a:lnTo>
                  <a:lnTo>
                    <a:pt x="424" y="145"/>
                  </a:lnTo>
                  <a:lnTo>
                    <a:pt x="402" y="122"/>
                  </a:lnTo>
                  <a:lnTo>
                    <a:pt x="378" y="104"/>
                  </a:lnTo>
                  <a:lnTo>
                    <a:pt x="351" y="89"/>
                  </a:lnTo>
                  <a:lnTo>
                    <a:pt x="322" y="79"/>
                  </a:lnTo>
                  <a:lnTo>
                    <a:pt x="291" y="73"/>
                  </a:lnTo>
                  <a:lnTo>
                    <a:pt x="260" y="72"/>
                  </a:lnTo>
                  <a:close/>
                  <a:moveTo>
                    <a:pt x="259" y="52"/>
                  </a:moveTo>
                  <a:lnTo>
                    <a:pt x="293" y="52"/>
                  </a:lnTo>
                  <a:lnTo>
                    <a:pt x="326" y="59"/>
                  </a:lnTo>
                  <a:lnTo>
                    <a:pt x="359" y="71"/>
                  </a:lnTo>
                  <a:lnTo>
                    <a:pt x="388" y="87"/>
                  </a:lnTo>
                  <a:lnTo>
                    <a:pt x="416" y="107"/>
                  </a:lnTo>
                  <a:lnTo>
                    <a:pt x="440" y="133"/>
                  </a:lnTo>
                  <a:lnTo>
                    <a:pt x="459" y="161"/>
                  </a:lnTo>
                  <a:lnTo>
                    <a:pt x="473" y="191"/>
                  </a:lnTo>
                  <a:lnTo>
                    <a:pt x="484" y="224"/>
                  </a:lnTo>
                  <a:lnTo>
                    <a:pt x="488" y="258"/>
                  </a:lnTo>
                  <a:lnTo>
                    <a:pt x="487" y="292"/>
                  </a:lnTo>
                  <a:lnTo>
                    <a:pt x="480" y="326"/>
                  </a:lnTo>
                  <a:lnTo>
                    <a:pt x="469" y="359"/>
                  </a:lnTo>
                  <a:lnTo>
                    <a:pt x="453" y="388"/>
                  </a:lnTo>
                  <a:lnTo>
                    <a:pt x="432" y="415"/>
                  </a:lnTo>
                  <a:lnTo>
                    <a:pt x="407" y="439"/>
                  </a:lnTo>
                  <a:lnTo>
                    <a:pt x="378" y="458"/>
                  </a:lnTo>
                  <a:lnTo>
                    <a:pt x="347" y="473"/>
                  </a:lnTo>
                  <a:lnTo>
                    <a:pt x="314" y="482"/>
                  </a:lnTo>
                  <a:lnTo>
                    <a:pt x="281" y="486"/>
                  </a:lnTo>
                  <a:lnTo>
                    <a:pt x="246" y="486"/>
                  </a:lnTo>
                  <a:lnTo>
                    <a:pt x="213" y="479"/>
                  </a:lnTo>
                  <a:lnTo>
                    <a:pt x="181" y="468"/>
                  </a:lnTo>
                  <a:lnTo>
                    <a:pt x="151" y="451"/>
                  </a:lnTo>
                  <a:lnTo>
                    <a:pt x="124" y="431"/>
                  </a:lnTo>
                  <a:lnTo>
                    <a:pt x="99" y="406"/>
                  </a:lnTo>
                  <a:lnTo>
                    <a:pt x="80" y="377"/>
                  </a:lnTo>
                  <a:lnTo>
                    <a:pt x="66" y="347"/>
                  </a:lnTo>
                  <a:lnTo>
                    <a:pt x="56" y="314"/>
                  </a:lnTo>
                  <a:lnTo>
                    <a:pt x="51" y="281"/>
                  </a:lnTo>
                  <a:lnTo>
                    <a:pt x="52" y="246"/>
                  </a:lnTo>
                  <a:lnTo>
                    <a:pt x="59" y="212"/>
                  </a:lnTo>
                  <a:lnTo>
                    <a:pt x="71" y="180"/>
                  </a:lnTo>
                  <a:lnTo>
                    <a:pt x="87" y="150"/>
                  </a:lnTo>
                  <a:lnTo>
                    <a:pt x="107" y="123"/>
                  </a:lnTo>
                  <a:lnTo>
                    <a:pt x="133" y="99"/>
                  </a:lnTo>
                  <a:lnTo>
                    <a:pt x="161" y="80"/>
                  </a:lnTo>
                  <a:lnTo>
                    <a:pt x="192" y="65"/>
                  </a:lnTo>
                  <a:lnTo>
                    <a:pt x="226" y="56"/>
                  </a:lnTo>
                  <a:lnTo>
                    <a:pt x="259" y="52"/>
                  </a:lnTo>
                  <a:close/>
                  <a:moveTo>
                    <a:pt x="269" y="20"/>
                  </a:moveTo>
                  <a:lnTo>
                    <a:pt x="236" y="22"/>
                  </a:lnTo>
                  <a:lnTo>
                    <a:pt x="203" y="29"/>
                  </a:lnTo>
                  <a:lnTo>
                    <a:pt x="171" y="40"/>
                  </a:lnTo>
                  <a:lnTo>
                    <a:pt x="141" y="56"/>
                  </a:lnTo>
                  <a:lnTo>
                    <a:pt x="113" y="75"/>
                  </a:lnTo>
                  <a:lnTo>
                    <a:pt x="85" y="102"/>
                  </a:lnTo>
                  <a:lnTo>
                    <a:pt x="60" y="133"/>
                  </a:lnTo>
                  <a:lnTo>
                    <a:pt x="42" y="167"/>
                  </a:lnTo>
                  <a:lnTo>
                    <a:pt x="30" y="204"/>
                  </a:lnTo>
                  <a:lnTo>
                    <a:pt x="22" y="243"/>
                  </a:lnTo>
                  <a:lnTo>
                    <a:pt x="20" y="282"/>
                  </a:lnTo>
                  <a:lnTo>
                    <a:pt x="26" y="321"/>
                  </a:lnTo>
                  <a:lnTo>
                    <a:pt x="36" y="357"/>
                  </a:lnTo>
                  <a:lnTo>
                    <a:pt x="54" y="393"/>
                  </a:lnTo>
                  <a:lnTo>
                    <a:pt x="75" y="425"/>
                  </a:lnTo>
                  <a:lnTo>
                    <a:pt x="103" y="454"/>
                  </a:lnTo>
                  <a:lnTo>
                    <a:pt x="133" y="478"/>
                  </a:lnTo>
                  <a:lnTo>
                    <a:pt x="167" y="496"/>
                  </a:lnTo>
                  <a:lnTo>
                    <a:pt x="204" y="510"/>
                  </a:lnTo>
                  <a:lnTo>
                    <a:pt x="238" y="517"/>
                  </a:lnTo>
                  <a:lnTo>
                    <a:pt x="274" y="518"/>
                  </a:lnTo>
                  <a:lnTo>
                    <a:pt x="308" y="516"/>
                  </a:lnTo>
                  <a:lnTo>
                    <a:pt x="343" y="508"/>
                  </a:lnTo>
                  <a:lnTo>
                    <a:pt x="375" y="495"/>
                  </a:lnTo>
                  <a:lnTo>
                    <a:pt x="406" y="478"/>
                  </a:lnTo>
                  <a:lnTo>
                    <a:pt x="414" y="473"/>
                  </a:lnTo>
                  <a:lnTo>
                    <a:pt x="479" y="554"/>
                  </a:lnTo>
                  <a:lnTo>
                    <a:pt x="503" y="534"/>
                  </a:lnTo>
                  <a:lnTo>
                    <a:pt x="438" y="454"/>
                  </a:lnTo>
                  <a:lnTo>
                    <a:pt x="445" y="447"/>
                  </a:lnTo>
                  <a:lnTo>
                    <a:pt x="470" y="418"/>
                  </a:lnTo>
                  <a:lnTo>
                    <a:pt x="489" y="387"/>
                  </a:lnTo>
                  <a:lnTo>
                    <a:pt x="504" y="354"/>
                  </a:lnTo>
                  <a:lnTo>
                    <a:pt x="514" y="318"/>
                  </a:lnTo>
                  <a:lnTo>
                    <a:pt x="519" y="283"/>
                  </a:lnTo>
                  <a:lnTo>
                    <a:pt x="518" y="247"/>
                  </a:lnTo>
                  <a:lnTo>
                    <a:pt x="512" y="212"/>
                  </a:lnTo>
                  <a:lnTo>
                    <a:pt x="502" y="177"/>
                  </a:lnTo>
                  <a:lnTo>
                    <a:pt x="486" y="144"/>
                  </a:lnTo>
                  <a:lnTo>
                    <a:pt x="464" y="113"/>
                  </a:lnTo>
                  <a:lnTo>
                    <a:pt x="437" y="84"/>
                  </a:lnTo>
                  <a:lnTo>
                    <a:pt x="407" y="60"/>
                  </a:lnTo>
                  <a:lnTo>
                    <a:pt x="372" y="42"/>
                  </a:lnTo>
                  <a:lnTo>
                    <a:pt x="336" y="28"/>
                  </a:lnTo>
                  <a:lnTo>
                    <a:pt x="302" y="21"/>
                  </a:lnTo>
                  <a:lnTo>
                    <a:pt x="269" y="20"/>
                  </a:lnTo>
                  <a:close/>
                  <a:moveTo>
                    <a:pt x="268" y="0"/>
                  </a:moveTo>
                  <a:lnTo>
                    <a:pt x="305" y="2"/>
                  </a:lnTo>
                  <a:lnTo>
                    <a:pt x="340" y="9"/>
                  </a:lnTo>
                  <a:lnTo>
                    <a:pt x="373" y="19"/>
                  </a:lnTo>
                  <a:lnTo>
                    <a:pt x="403" y="34"/>
                  </a:lnTo>
                  <a:lnTo>
                    <a:pt x="432" y="52"/>
                  </a:lnTo>
                  <a:lnTo>
                    <a:pt x="457" y="74"/>
                  </a:lnTo>
                  <a:lnTo>
                    <a:pt x="480" y="99"/>
                  </a:lnTo>
                  <a:lnTo>
                    <a:pt x="503" y="133"/>
                  </a:lnTo>
                  <a:lnTo>
                    <a:pt x="520" y="168"/>
                  </a:lnTo>
                  <a:lnTo>
                    <a:pt x="533" y="206"/>
                  </a:lnTo>
                  <a:lnTo>
                    <a:pt x="539" y="245"/>
                  </a:lnTo>
                  <a:lnTo>
                    <a:pt x="540" y="285"/>
                  </a:lnTo>
                  <a:lnTo>
                    <a:pt x="534" y="323"/>
                  </a:lnTo>
                  <a:lnTo>
                    <a:pt x="524" y="360"/>
                  </a:lnTo>
                  <a:lnTo>
                    <a:pt x="509" y="394"/>
                  </a:lnTo>
                  <a:lnTo>
                    <a:pt x="489" y="426"/>
                  </a:lnTo>
                  <a:lnTo>
                    <a:pt x="465" y="455"/>
                  </a:lnTo>
                  <a:lnTo>
                    <a:pt x="533" y="537"/>
                  </a:lnTo>
                  <a:lnTo>
                    <a:pt x="476" y="583"/>
                  </a:lnTo>
                  <a:lnTo>
                    <a:pt x="409" y="501"/>
                  </a:lnTo>
                  <a:lnTo>
                    <a:pt x="377" y="517"/>
                  </a:lnTo>
                  <a:lnTo>
                    <a:pt x="343" y="529"/>
                  </a:lnTo>
                  <a:lnTo>
                    <a:pt x="307" y="536"/>
                  </a:lnTo>
                  <a:lnTo>
                    <a:pt x="271" y="539"/>
                  </a:lnTo>
                  <a:lnTo>
                    <a:pt x="235" y="536"/>
                  </a:lnTo>
                  <a:lnTo>
                    <a:pt x="199" y="529"/>
                  </a:lnTo>
                  <a:lnTo>
                    <a:pt x="167" y="519"/>
                  </a:lnTo>
                  <a:lnTo>
                    <a:pt x="136" y="504"/>
                  </a:lnTo>
                  <a:lnTo>
                    <a:pt x="109" y="486"/>
                  </a:lnTo>
                  <a:lnTo>
                    <a:pt x="82" y="464"/>
                  </a:lnTo>
                  <a:lnTo>
                    <a:pt x="59" y="439"/>
                  </a:lnTo>
                  <a:lnTo>
                    <a:pt x="39" y="409"/>
                  </a:lnTo>
                  <a:lnTo>
                    <a:pt x="23" y="378"/>
                  </a:lnTo>
                  <a:lnTo>
                    <a:pt x="11" y="345"/>
                  </a:lnTo>
                  <a:lnTo>
                    <a:pt x="3" y="312"/>
                  </a:lnTo>
                  <a:lnTo>
                    <a:pt x="0" y="276"/>
                  </a:lnTo>
                  <a:lnTo>
                    <a:pt x="1" y="240"/>
                  </a:lnTo>
                  <a:lnTo>
                    <a:pt x="7" y="205"/>
                  </a:lnTo>
                  <a:lnTo>
                    <a:pt x="18" y="172"/>
                  </a:lnTo>
                  <a:lnTo>
                    <a:pt x="33" y="139"/>
                  </a:lnTo>
                  <a:lnTo>
                    <a:pt x="51" y="110"/>
                  </a:lnTo>
                  <a:lnTo>
                    <a:pt x="74" y="83"/>
                  </a:lnTo>
                  <a:lnTo>
                    <a:pt x="101" y="59"/>
                  </a:lnTo>
                  <a:lnTo>
                    <a:pt x="130" y="37"/>
                  </a:lnTo>
                  <a:lnTo>
                    <a:pt x="163" y="21"/>
                  </a:lnTo>
                  <a:lnTo>
                    <a:pt x="197" y="9"/>
                  </a:lnTo>
                  <a:lnTo>
                    <a:pt x="232" y="2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56"/>
            <p:cNvSpPr>
              <a:spLocks noEditPoints="1"/>
            </p:cNvSpPr>
            <p:nvPr/>
          </p:nvSpPr>
          <p:spPr bwMode="auto">
            <a:xfrm>
              <a:off x="9674225" y="3487738"/>
              <a:ext cx="242888" cy="266700"/>
            </a:xfrm>
            <a:custGeom>
              <a:avLst/>
              <a:gdLst/>
              <a:ahLst/>
              <a:cxnLst>
                <a:cxn ang="0">
                  <a:pos x="94" y="29"/>
                </a:cxn>
                <a:cxn ang="0">
                  <a:pos x="30" y="82"/>
                </a:cxn>
                <a:cxn ang="0">
                  <a:pos x="211" y="308"/>
                </a:cxn>
                <a:cxn ang="0">
                  <a:pos x="277" y="255"/>
                </a:cxn>
                <a:cxn ang="0">
                  <a:pos x="94" y="29"/>
                </a:cxn>
                <a:cxn ang="0">
                  <a:pos x="98" y="0"/>
                </a:cxn>
                <a:cxn ang="0">
                  <a:pos x="305" y="258"/>
                </a:cxn>
                <a:cxn ang="0">
                  <a:pos x="208" y="336"/>
                </a:cxn>
                <a:cxn ang="0">
                  <a:pos x="0" y="78"/>
                </a:cxn>
                <a:cxn ang="0">
                  <a:pos x="98" y="0"/>
                </a:cxn>
              </a:cxnLst>
              <a:rect l="0" t="0" r="r" b="b"/>
              <a:pathLst>
                <a:path w="305" h="336">
                  <a:moveTo>
                    <a:pt x="94" y="29"/>
                  </a:moveTo>
                  <a:lnTo>
                    <a:pt x="30" y="82"/>
                  </a:lnTo>
                  <a:lnTo>
                    <a:pt x="211" y="308"/>
                  </a:lnTo>
                  <a:lnTo>
                    <a:pt x="277" y="255"/>
                  </a:lnTo>
                  <a:lnTo>
                    <a:pt x="94" y="29"/>
                  </a:lnTo>
                  <a:close/>
                  <a:moveTo>
                    <a:pt x="98" y="0"/>
                  </a:moveTo>
                  <a:lnTo>
                    <a:pt x="305" y="258"/>
                  </a:lnTo>
                  <a:lnTo>
                    <a:pt x="208" y="336"/>
                  </a:lnTo>
                  <a:lnTo>
                    <a:pt x="0" y="78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148659" y="4637927"/>
            <a:ext cx="817117" cy="636911"/>
            <a:chOff x="10399713" y="1876426"/>
            <a:chExt cx="942975" cy="735012"/>
          </a:xfrm>
          <a:solidFill>
            <a:srgbClr val="94287F"/>
          </a:solidFill>
        </p:grpSpPr>
        <p:sp>
          <p:nvSpPr>
            <p:cNvPr id="120" name="Freeform 90"/>
            <p:cNvSpPr>
              <a:spLocks noEditPoints="1"/>
            </p:cNvSpPr>
            <p:nvPr/>
          </p:nvSpPr>
          <p:spPr bwMode="auto">
            <a:xfrm>
              <a:off x="10399713" y="2335213"/>
              <a:ext cx="358775" cy="276225"/>
            </a:xfrm>
            <a:custGeom>
              <a:avLst/>
              <a:gdLst/>
              <a:ahLst/>
              <a:cxnLst>
                <a:cxn ang="0">
                  <a:pos x="77" y="130"/>
                </a:cxn>
                <a:cxn ang="0">
                  <a:pos x="142" y="130"/>
                </a:cxn>
                <a:cxn ang="0">
                  <a:pos x="142" y="154"/>
                </a:cxn>
                <a:cxn ang="0">
                  <a:pos x="77" y="154"/>
                </a:cxn>
                <a:cxn ang="0">
                  <a:pos x="77" y="130"/>
                </a:cxn>
                <a:cxn ang="0">
                  <a:pos x="77" y="65"/>
                </a:cxn>
                <a:cxn ang="0">
                  <a:pos x="336" y="65"/>
                </a:cxn>
                <a:cxn ang="0">
                  <a:pos x="336" y="89"/>
                </a:cxn>
                <a:cxn ang="0">
                  <a:pos x="77" y="89"/>
                </a:cxn>
                <a:cxn ang="0">
                  <a:pos x="77" y="65"/>
                </a:cxn>
                <a:cxn ang="0">
                  <a:pos x="61" y="0"/>
                </a:cxn>
                <a:cxn ang="0">
                  <a:pos x="338" y="0"/>
                </a:cxn>
                <a:cxn ang="0">
                  <a:pos x="338" y="24"/>
                </a:cxn>
                <a:cxn ang="0">
                  <a:pos x="61" y="24"/>
                </a:cxn>
                <a:cxn ang="0">
                  <a:pos x="47" y="27"/>
                </a:cxn>
                <a:cxn ang="0">
                  <a:pos x="36" y="35"/>
                </a:cxn>
                <a:cxn ang="0">
                  <a:pos x="27" y="46"/>
                </a:cxn>
                <a:cxn ang="0">
                  <a:pos x="24" y="61"/>
                </a:cxn>
                <a:cxn ang="0">
                  <a:pos x="24" y="194"/>
                </a:cxn>
                <a:cxn ang="0">
                  <a:pos x="338" y="194"/>
                </a:cxn>
                <a:cxn ang="0">
                  <a:pos x="338" y="218"/>
                </a:cxn>
                <a:cxn ang="0">
                  <a:pos x="25" y="218"/>
                </a:cxn>
                <a:cxn ang="0">
                  <a:pos x="25" y="261"/>
                </a:cxn>
                <a:cxn ang="0">
                  <a:pos x="339" y="261"/>
                </a:cxn>
                <a:cxn ang="0">
                  <a:pos x="340" y="273"/>
                </a:cxn>
                <a:cxn ang="0">
                  <a:pos x="344" y="285"/>
                </a:cxn>
                <a:cxn ang="0">
                  <a:pos x="24" y="285"/>
                </a:cxn>
                <a:cxn ang="0">
                  <a:pos x="24" y="287"/>
                </a:cxn>
                <a:cxn ang="0">
                  <a:pos x="27" y="302"/>
                </a:cxn>
                <a:cxn ang="0">
                  <a:pos x="36" y="314"/>
                </a:cxn>
                <a:cxn ang="0">
                  <a:pos x="47" y="322"/>
                </a:cxn>
                <a:cxn ang="0">
                  <a:pos x="61" y="324"/>
                </a:cxn>
                <a:cxn ang="0">
                  <a:pos x="378" y="324"/>
                </a:cxn>
                <a:cxn ang="0">
                  <a:pos x="395" y="331"/>
                </a:cxn>
                <a:cxn ang="0">
                  <a:pos x="410" y="335"/>
                </a:cxn>
                <a:cxn ang="0">
                  <a:pos x="421" y="336"/>
                </a:cxn>
                <a:cxn ang="0">
                  <a:pos x="453" y="336"/>
                </a:cxn>
                <a:cxn ang="0">
                  <a:pos x="436" y="344"/>
                </a:cxn>
                <a:cxn ang="0">
                  <a:pos x="417" y="348"/>
                </a:cxn>
                <a:cxn ang="0">
                  <a:pos x="61" y="348"/>
                </a:cxn>
                <a:cxn ang="0">
                  <a:pos x="41" y="344"/>
                </a:cxn>
                <a:cxn ang="0">
                  <a:pos x="25" y="336"/>
                </a:cxn>
                <a:cxn ang="0">
                  <a:pos x="11" y="324"/>
                </a:cxn>
                <a:cxn ang="0">
                  <a:pos x="3" y="307"/>
                </a:cxn>
                <a:cxn ang="0">
                  <a:pos x="0" y="287"/>
                </a:cxn>
                <a:cxn ang="0">
                  <a:pos x="0" y="61"/>
                </a:cxn>
                <a:cxn ang="0">
                  <a:pos x="3" y="42"/>
                </a:cxn>
                <a:cxn ang="0">
                  <a:pos x="11" y="26"/>
                </a:cxn>
                <a:cxn ang="0">
                  <a:pos x="25" y="12"/>
                </a:cxn>
                <a:cxn ang="0">
                  <a:pos x="41" y="4"/>
                </a:cxn>
                <a:cxn ang="0">
                  <a:pos x="61" y="0"/>
                </a:cxn>
              </a:cxnLst>
              <a:rect l="0" t="0" r="r" b="b"/>
              <a:pathLst>
                <a:path w="453" h="348">
                  <a:moveTo>
                    <a:pt x="77" y="130"/>
                  </a:moveTo>
                  <a:lnTo>
                    <a:pt x="142" y="130"/>
                  </a:lnTo>
                  <a:lnTo>
                    <a:pt x="142" y="154"/>
                  </a:lnTo>
                  <a:lnTo>
                    <a:pt x="77" y="154"/>
                  </a:lnTo>
                  <a:lnTo>
                    <a:pt x="77" y="130"/>
                  </a:lnTo>
                  <a:close/>
                  <a:moveTo>
                    <a:pt x="77" y="65"/>
                  </a:moveTo>
                  <a:lnTo>
                    <a:pt x="336" y="65"/>
                  </a:lnTo>
                  <a:lnTo>
                    <a:pt x="336" y="89"/>
                  </a:lnTo>
                  <a:lnTo>
                    <a:pt x="77" y="89"/>
                  </a:lnTo>
                  <a:lnTo>
                    <a:pt x="77" y="65"/>
                  </a:lnTo>
                  <a:close/>
                  <a:moveTo>
                    <a:pt x="61" y="0"/>
                  </a:moveTo>
                  <a:lnTo>
                    <a:pt x="338" y="0"/>
                  </a:lnTo>
                  <a:lnTo>
                    <a:pt x="338" y="24"/>
                  </a:lnTo>
                  <a:lnTo>
                    <a:pt x="61" y="24"/>
                  </a:lnTo>
                  <a:lnTo>
                    <a:pt x="47" y="27"/>
                  </a:lnTo>
                  <a:lnTo>
                    <a:pt x="36" y="35"/>
                  </a:lnTo>
                  <a:lnTo>
                    <a:pt x="27" y="46"/>
                  </a:lnTo>
                  <a:lnTo>
                    <a:pt x="24" y="61"/>
                  </a:lnTo>
                  <a:lnTo>
                    <a:pt x="24" y="194"/>
                  </a:lnTo>
                  <a:lnTo>
                    <a:pt x="338" y="194"/>
                  </a:lnTo>
                  <a:lnTo>
                    <a:pt x="338" y="218"/>
                  </a:lnTo>
                  <a:lnTo>
                    <a:pt x="25" y="218"/>
                  </a:lnTo>
                  <a:lnTo>
                    <a:pt x="25" y="261"/>
                  </a:lnTo>
                  <a:lnTo>
                    <a:pt x="339" y="261"/>
                  </a:lnTo>
                  <a:lnTo>
                    <a:pt x="340" y="273"/>
                  </a:lnTo>
                  <a:lnTo>
                    <a:pt x="344" y="285"/>
                  </a:lnTo>
                  <a:lnTo>
                    <a:pt x="24" y="285"/>
                  </a:lnTo>
                  <a:lnTo>
                    <a:pt x="24" y="287"/>
                  </a:lnTo>
                  <a:lnTo>
                    <a:pt x="27" y="302"/>
                  </a:lnTo>
                  <a:lnTo>
                    <a:pt x="36" y="314"/>
                  </a:lnTo>
                  <a:lnTo>
                    <a:pt x="47" y="322"/>
                  </a:lnTo>
                  <a:lnTo>
                    <a:pt x="61" y="324"/>
                  </a:lnTo>
                  <a:lnTo>
                    <a:pt x="378" y="324"/>
                  </a:lnTo>
                  <a:lnTo>
                    <a:pt x="395" y="331"/>
                  </a:lnTo>
                  <a:lnTo>
                    <a:pt x="410" y="335"/>
                  </a:lnTo>
                  <a:lnTo>
                    <a:pt x="421" y="336"/>
                  </a:lnTo>
                  <a:lnTo>
                    <a:pt x="453" y="336"/>
                  </a:lnTo>
                  <a:lnTo>
                    <a:pt x="436" y="344"/>
                  </a:lnTo>
                  <a:lnTo>
                    <a:pt x="417" y="348"/>
                  </a:lnTo>
                  <a:lnTo>
                    <a:pt x="61" y="348"/>
                  </a:lnTo>
                  <a:lnTo>
                    <a:pt x="41" y="344"/>
                  </a:lnTo>
                  <a:lnTo>
                    <a:pt x="25" y="336"/>
                  </a:lnTo>
                  <a:lnTo>
                    <a:pt x="11" y="324"/>
                  </a:lnTo>
                  <a:lnTo>
                    <a:pt x="3" y="307"/>
                  </a:lnTo>
                  <a:lnTo>
                    <a:pt x="0" y="28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1" y="26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91"/>
            <p:cNvSpPr>
              <a:spLocks noEditPoints="1"/>
            </p:cNvSpPr>
            <p:nvPr/>
          </p:nvSpPr>
          <p:spPr bwMode="auto">
            <a:xfrm>
              <a:off x="10658475" y="2065338"/>
              <a:ext cx="428625" cy="546100"/>
            </a:xfrm>
            <a:custGeom>
              <a:avLst/>
              <a:gdLst/>
              <a:ahLst/>
              <a:cxnLst>
                <a:cxn ang="0">
                  <a:pos x="150" y="48"/>
                </a:cxn>
                <a:cxn ang="0">
                  <a:pos x="94" y="98"/>
                </a:cxn>
                <a:cxn ang="0">
                  <a:pos x="57" y="150"/>
                </a:cxn>
                <a:cxn ang="0">
                  <a:pos x="36" y="197"/>
                </a:cxn>
                <a:cxn ang="0">
                  <a:pos x="27" y="235"/>
                </a:cxn>
                <a:cxn ang="0">
                  <a:pos x="24" y="257"/>
                </a:cxn>
                <a:cxn ang="0">
                  <a:pos x="26" y="612"/>
                </a:cxn>
                <a:cxn ang="0">
                  <a:pos x="39" y="639"/>
                </a:cxn>
                <a:cxn ang="0">
                  <a:pos x="59" y="655"/>
                </a:cxn>
                <a:cxn ang="0">
                  <a:pos x="80" y="662"/>
                </a:cxn>
                <a:cxn ang="0">
                  <a:pos x="95" y="664"/>
                </a:cxn>
                <a:cxn ang="0">
                  <a:pos x="453" y="663"/>
                </a:cxn>
                <a:cxn ang="0">
                  <a:pos x="471" y="658"/>
                </a:cxn>
                <a:cxn ang="0">
                  <a:pos x="492" y="648"/>
                </a:cxn>
                <a:cxn ang="0">
                  <a:pos x="509" y="626"/>
                </a:cxn>
                <a:cxn ang="0">
                  <a:pos x="516" y="593"/>
                </a:cxn>
                <a:cxn ang="0">
                  <a:pos x="514" y="247"/>
                </a:cxn>
                <a:cxn ang="0">
                  <a:pos x="509" y="218"/>
                </a:cxn>
                <a:cxn ang="0">
                  <a:pos x="495" y="175"/>
                </a:cxn>
                <a:cxn ang="0">
                  <a:pos x="466" y="125"/>
                </a:cxn>
                <a:cxn ang="0">
                  <a:pos x="420" y="73"/>
                </a:cxn>
                <a:cxn ang="0">
                  <a:pos x="353" y="24"/>
                </a:cxn>
                <a:cxn ang="0">
                  <a:pos x="181" y="0"/>
                </a:cxn>
                <a:cxn ang="0">
                  <a:pos x="362" y="2"/>
                </a:cxn>
                <a:cxn ang="0">
                  <a:pos x="431" y="50"/>
                </a:cxn>
                <a:cxn ang="0">
                  <a:pos x="480" y="102"/>
                </a:cxn>
                <a:cxn ang="0">
                  <a:pos x="511" y="153"/>
                </a:cxn>
                <a:cxn ang="0">
                  <a:pos x="529" y="199"/>
                </a:cxn>
                <a:cxn ang="0">
                  <a:pos x="537" y="235"/>
                </a:cxn>
                <a:cxn ang="0">
                  <a:pos x="540" y="257"/>
                </a:cxn>
                <a:cxn ang="0">
                  <a:pos x="537" y="616"/>
                </a:cxn>
                <a:cxn ang="0">
                  <a:pos x="521" y="651"/>
                </a:cxn>
                <a:cxn ang="0">
                  <a:pos x="496" y="673"/>
                </a:cxn>
                <a:cxn ang="0">
                  <a:pos x="467" y="684"/>
                </a:cxn>
                <a:cxn ang="0">
                  <a:pos x="442" y="688"/>
                </a:cxn>
                <a:cxn ang="0">
                  <a:pos x="85" y="687"/>
                </a:cxn>
                <a:cxn ang="0">
                  <a:pos x="57" y="680"/>
                </a:cxn>
                <a:cxn ang="0">
                  <a:pos x="30" y="664"/>
                </a:cxn>
                <a:cxn ang="0">
                  <a:pos x="8" y="635"/>
                </a:cxn>
                <a:cxn ang="0">
                  <a:pos x="0" y="593"/>
                </a:cxn>
                <a:cxn ang="0">
                  <a:pos x="1" y="249"/>
                </a:cxn>
                <a:cxn ang="0">
                  <a:pos x="5" y="219"/>
                </a:cxn>
                <a:cxn ang="0">
                  <a:pos x="18" y="178"/>
                </a:cxn>
                <a:cxn ang="0">
                  <a:pos x="42" y="128"/>
                </a:cxn>
                <a:cxn ang="0">
                  <a:pos x="81" y="77"/>
                </a:cxn>
                <a:cxn ang="0">
                  <a:pos x="140" y="25"/>
                </a:cxn>
                <a:cxn ang="0">
                  <a:pos x="181" y="0"/>
                </a:cxn>
              </a:cxnLst>
              <a:rect l="0" t="0" r="r" b="b"/>
              <a:pathLst>
                <a:path w="540" h="688">
                  <a:moveTo>
                    <a:pt x="187" y="24"/>
                  </a:moveTo>
                  <a:lnTo>
                    <a:pt x="150" y="48"/>
                  </a:lnTo>
                  <a:lnTo>
                    <a:pt x="119" y="73"/>
                  </a:lnTo>
                  <a:lnTo>
                    <a:pt x="94" y="98"/>
                  </a:lnTo>
                  <a:lnTo>
                    <a:pt x="73" y="125"/>
                  </a:lnTo>
                  <a:lnTo>
                    <a:pt x="57" y="150"/>
                  </a:lnTo>
                  <a:lnTo>
                    <a:pt x="46" y="175"/>
                  </a:lnTo>
                  <a:lnTo>
                    <a:pt x="36" y="197"/>
                  </a:lnTo>
                  <a:lnTo>
                    <a:pt x="31" y="218"/>
                  </a:lnTo>
                  <a:lnTo>
                    <a:pt x="27" y="235"/>
                  </a:lnTo>
                  <a:lnTo>
                    <a:pt x="25" y="247"/>
                  </a:lnTo>
                  <a:lnTo>
                    <a:pt x="24" y="257"/>
                  </a:lnTo>
                  <a:lnTo>
                    <a:pt x="24" y="593"/>
                  </a:lnTo>
                  <a:lnTo>
                    <a:pt x="26" y="612"/>
                  </a:lnTo>
                  <a:lnTo>
                    <a:pt x="31" y="627"/>
                  </a:lnTo>
                  <a:lnTo>
                    <a:pt x="39" y="639"/>
                  </a:lnTo>
                  <a:lnTo>
                    <a:pt x="49" y="648"/>
                  </a:lnTo>
                  <a:lnTo>
                    <a:pt x="59" y="655"/>
                  </a:lnTo>
                  <a:lnTo>
                    <a:pt x="71" y="659"/>
                  </a:lnTo>
                  <a:lnTo>
                    <a:pt x="80" y="662"/>
                  </a:lnTo>
                  <a:lnTo>
                    <a:pt x="89" y="663"/>
                  </a:lnTo>
                  <a:lnTo>
                    <a:pt x="95" y="664"/>
                  </a:lnTo>
                  <a:lnTo>
                    <a:pt x="446" y="664"/>
                  </a:lnTo>
                  <a:lnTo>
                    <a:pt x="453" y="663"/>
                  </a:lnTo>
                  <a:lnTo>
                    <a:pt x="461" y="662"/>
                  </a:lnTo>
                  <a:lnTo>
                    <a:pt x="471" y="658"/>
                  </a:lnTo>
                  <a:lnTo>
                    <a:pt x="481" y="654"/>
                  </a:lnTo>
                  <a:lnTo>
                    <a:pt x="492" y="648"/>
                  </a:lnTo>
                  <a:lnTo>
                    <a:pt x="501" y="639"/>
                  </a:lnTo>
                  <a:lnTo>
                    <a:pt x="509" y="626"/>
                  </a:lnTo>
                  <a:lnTo>
                    <a:pt x="513" y="611"/>
                  </a:lnTo>
                  <a:lnTo>
                    <a:pt x="516" y="593"/>
                  </a:lnTo>
                  <a:lnTo>
                    <a:pt x="516" y="257"/>
                  </a:lnTo>
                  <a:lnTo>
                    <a:pt x="514" y="247"/>
                  </a:lnTo>
                  <a:lnTo>
                    <a:pt x="513" y="235"/>
                  </a:lnTo>
                  <a:lnTo>
                    <a:pt x="509" y="218"/>
                  </a:lnTo>
                  <a:lnTo>
                    <a:pt x="503" y="197"/>
                  </a:lnTo>
                  <a:lnTo>
                    <a:pt x="495" y="175"/>
                  </a:lnTo>
                  <a:lnTo>
                    <a:pt x="482" y="150"/>
                  </a:lnTo>
                  <a:lnTo>
                    <a:pt x="466" y="125"/>
                  </a:lnTo>
                  <a:lnTo>
                    <a:pt x="446" y="98"/>
                  </a:lnTo>
                  <a:lnTo>
                    <a:pt x="420" y="73"/>
                  </a:lnTo>
                  <a:lnTo>
                    <a:pt x="389" y="48"/>
                  </a:lnTo>
                  <a:lnTo>
                    <a:pt x="353" y="24"/>
                  </a:lnTo>
                  <a:lnTo>
                    <a:pt x="187" y="24"/>
                  </a:lnTo>
                  <a:close/>
                  <a:moveTo>
                    <a:pt x="181" y="0"/>
                  </a:moveTo>
                  <a:lnTo>
                    <a:pt x="359" y="0"/>
                  </a:lnTo>
                  <a:lnTo>
                    <a:pt x="362" y="2"/>
                  </a:lnTo>
                  <a:lnTo>
                    <a:pt x="400" y="25"/>
                  </a:lnTo>
                  <a:lnTo>
                    <a:pt x="431" y="50"/>
                  </a:lnTo>
                  <a:lnTo>
                    <a:pt x="458" y="77"/>
                  </a:lnTo>
                  <a:lnTo>
                    <a:pt x="480" y="102"/>
                  </a:lnTo>
                  <a:lnTo>
                    <a:pt x="497" y="128"/>
                  </a:lnTo>
                  <a:lnTo>
                    <a:pt x="511" y="153"/>
                  </a:lnTo>
                  <a:lnTo>
                    <a:pt x="521" y="178"/>
                  </a:lnTo>
                  <a:lnTo>
                    <a:pt x="529" y="199"/>
                  </a:lnTo>
                  <a:lnTo>
                    <a:pt x="534" y="219"/>
                  </a:lnTo>
                  <a:lnTo>
                    <a:pt x="537" y="235"/>
                  </a:lnTo>
                  <a:lnTo>
                    <a:pt x="539" y="249"/>
                  </a:lnTo>
                  <a:lnTo>
                    <a:pt x="540" y="257"/>
                  </a:lnTo>
                  <a:lnTo>
                    <a:pt x="540" y="593"/>
                  </a:lnTo>
                  <a:lnTo>
                    <a:pt x="537" y="616"/>
                  </a:lnTo>
                  <a:lnTo>
                    <a:pt x="532" y="635"/>
                  </a:lnTo>
                  <a:lnTo>
                    <a:pt x="521" y="651"/>
                  </a:lnTo>
                  <a:lnTo>
                    <a:pt x="510" y="664"/>
                  </a:lnTo>
                  <a:lnTo>
                    <a:pt x="496" y="673"/>
                  </a:lnTo>
                  <a:lnTo>
                    <a:pt x="482" y="680"/>
                  </a:lnTo>
                  <a:lnTo>
                    <a:pt x="467" y="684"/>
                  </a:lnTo>
                  <a:lnTo>
                    <a:pt x="455" y="687"/>
                  </a:lnTo>
                  <a:lnTo>
                    <a:pt x="442" y="688"/>
                  </a:lnTo>
                  <a:lnTo>
                    <a:pt x="97" y="688"/>
                  </a:lnTo>
                  <a:lnTo>
                    <a:pt x="85" y="687"/>
                  </a:lnTo>
                  <a:lnTo>
                    <a:pt x="72" y="684"/>
                  </a:lnTo>
                  <a:lnTo>
                    <a:pt x="57" y="680"/>
                  </a:lnTo>
                  <a:lnTo>
                    <a:pt x="43" y="673"/>
                  </a:lnTo>
                  <a:lnTo>
                    <a:pt x="30" y="664"/>
                  </a:lnTo>
                  <a:lnTo>
                    <a:pt x="18" y="651"/>
                  </a:lnTo>
                  <a:lnTo>
                    <a:pt x="8" y="635"/>
                  </a:lnTo>
                  <a:lnTo>
                    <a:pt x="2" y="616"/>
                  </a:lnTo>
                  <a:lnTo>
                    <a:pt x="0" y="593"/>
                  </a:lnTo>
                  <a:lnTo>
                    <a:pt x="0" y="257"/>
                  </a:lnTo>
                  <a:lnTo>
                    <a:pt x="1" y="249"/>
                  </a:lnTo>
                  <a:lnTo>
                    <a:pt x="2" y="235"/>
                  </a:lnTo>
                  <a:lnTo>
                    <a:pt x="5" y="219"/>
                  </a:lnTo>
                  <a:lnTo>
                    <a:pt x="10" y="199"/>
                  </a:lnTo>
                  <a:lnTo>
                    <a:pt x="18" y="178"/>
                  </a:lnTo>
                  <a:lnTo>
                    <a:pt x="28" y="153"/>
                  </a:lnTo>
                  <a:lnTo>
                    <a:pt x="42" y="128"/>
                  </a:lnTo>
                  <a:lnTo>
                    <a:pt x="59" y="102"/>
                  </a:lnTo>
                  <a:lnTo>
                    <a:pt x="81" y="77"/>
                  </a:lnTo>
                  <a:lnTo>
                    <a:pt x="109" y="50"/>
                  </a:lnTo>
                  <a:lnTo>
                    <a:pt x="140" y="25"/>
                  </a:lnTo>
                  <a:lnTo>
                    <a:pt x="177" y="2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92"/>
            <p:cNvSpPr>
              <a:spLocks noEditPoints="1"/>
            </p:cNvSpPr>
            <p:nvPr/>
          </p:nvSpPr>
          <p:spPr bwMode="auto">
            <a:xfrm>
              <a:off x="10702925" y="1922463"/>
              <a:ext cx="323850" cy="161925"/>
            </a:xfrm>
            <a:custGeom>
              <a:avLst/>
              <a:gdLst/>
              <a:ahLst/>
              <a:cxnLst>
                <a:cxn ang="0">
                  <a:pos x="276" y="25"/>
                </a:cxn>
                <a:cxn ang="0">
                  <a:pos x="259" y="35"/>
                </a:cxn>
                <a:cxn ang="0">
                  <a:pos x="233" y="48"/>
                </a:cxn>
                <a:cxn ang="0">
                  <a:pos x="198" y="47"/>
                </a:cxn>
                <a:cxn ang="0">
                  <a:pos x="168" y="34"/>
                </a:cxn>
                <a:cxn ang="0">
                  <a:pos x="150" y="28"/>
                </a:cxn>
                <a:cxn ang="0">
                  <a:pos x="132" y="32"/>
                </a:cxn>
                <a:cxn ang="0">
                  <a:pos x="113" y="50"/>
                </a:cxn>
                <a:cxn ang="0">
                  <a:pos x="85" y="75"/>
                </a:cxn>
                <a:cxn ang="0">
                  <a:pos x="55" y="86"/>
                </a:cxn>
                <a:cxn ang="0">
                  <a:pos x="293" y="179"/>
                </a:cxn>
                <a:cxn ang="0">
                  <a:pos x="344" y="73"/>
                </a:cxn>
                <a:cxn ang="0">
                  <a:pos x="317" y="53"/>
                </a:cxn>
                <a:cxn ang="0">
                  <a:pos x="301" y="32"/>
                </a:cxn>
                <a:cxn ang="0">
                  <a:pos x="295" y="26"/>
                </a:cxn>
                <a:cxn ang="0">
                  <a:pos x="285" y="24"/>
                </a:cxn>
                <a:cxn ang="0">
                  <a:pos x="299" y="2"/>
                </a:cxn>
                <a:cxn ang="0">
                  <a:pos x="322" y="18"/>
                </a:cxn>
                <a:cxn ang="0">
                  <a:pos x="340" y="41"/>
                </a:cxn>
                <a:cxn ang="0">
                  <a:pos x="366" y="55"/>
                </a:cxn>
                <a:cxn ang="0">
                  <a:pos x="407" y="55"/>
                </a:cxn>
                <a:cxn ang="0">
                  <a:pos x="123" y="203"/>
                </a:cxn>
                <a:cxn ang="0">
                  <a:pos x="31" y="63"/>
                </a:cxn>
                <a:cxn ang="0">
                  <a:pos x="57" y="61"/>
                </a:cxn>
                <a:cxn ang="0">
                  <a:pos x="82" y="48"/>
                </a:cxn>
                <a:cxn ang="0">
                  <a:pos x="104" y="23"/>
                </a:cxn>
                <a:cxn ang="0">
                  <a:pos x="129" y="8"/>
                </a:cxn>
                <a:cxn ang="0">
                  <a:pos x="150" y="4"/>
                </a:cxn>
                <a:cxn ang="0">
                  <a:pos x="175" y="10"/>
                </a:cxn>
                <a:cxn ang="0">
                  <a:pos x="191" y="20"/>
                </a:cxn>
                <a:cxn ang="0">
                  <a:pos x="217" y="25"/>
                </a:cxn>
                <a:cxn ang="0">
                  <a:pos x="234" y="22"/>
                </a:cxn>
                <a:cxn ang="0">
                  <a:pos x="257" y="8"/>
                </a:cxn>
                <a:cxn ang="0">
                  <a:pos x="285" y="0"/>
                </a:cxn>
              </a:cxnLst>
              <a:rect l="0" t="0" r="r" b="b"/>
              <a:pathLst>
                <a:path w="407" h="203">
                  <a:moveTo>
                    <a:pt x="285" y="24"/>
                  </a:moveTo>
                  <a:lnTo>
                    <a:pt x="276" y="25"/>
                  </a:lnTo>
                  <a:lnTo>
                    <a:pt x="268" y="30"/>
                  </a:lnTo>
                  <a:lnTo>
                    <a:pt x="259" y="35"/>
                  </a:lnTo>
                  <a:lnTo>
                    <a:pt x="246" y="43"/>
                  </a:lnTo>
                  <a:lnTo>
                    <a:pt x="233" y="48"/>
                  </a:lnTo>
                  <a:lnTo>
                    <a:pt x="217" y="49"/>
                  </a:lnTo>
                  <a:lnTo>
                    <a:pt x="198" y="47"/>
                  </a:lnTo>
                  <a:lnTo>
                    <a:pt x="181" y="42"/>
                  </a:lnTo>
                  <a:lnTo>
                    <a:pt x="168" y="34"/>
                  </a:lnTo>
                  <a:lnTo>
                    <a:pt x="162" y="31"/>
                  </a:lnTo>
                  <a:lnTo>
                    <a:pt x="150" y="28"/>
                  </a:lnTo>
                  <a:lnTo>
                    <a:pt x="142" y="30"/>
                  </a:lnTo>
                  <a:lnTo>
                    <a:pt x="132" y="32"/>
                  </a:lnTo>
                  <a:lnTo>
                    <a:pt x="123" y="39"/>
                  </a:lnTo>
                  <a:lnTo>
                    <a:pt x="113" y="50"/>
                  </a:lnTo>
                  <a:lnTo>
                    <a:pt x="100" y="65"/>
                  </a:lnTo>
                  <a:lnTo>
                    <a:pt x="85" y="75"/>
                  </a:lnTo>
                  <a:lnTo>
                    <a:pt x="70" y="82"/>
                  </a:lnTo>
                  <a:lnTo>
                    <a:pt x="55" y="86"/>
                  </a:lnTo>
                  <a:lnTo>
                    <a:pt x="133" y="179"/>
                  </a:lnTo>
                  <a:lnTo>
                    <a:pt x="293" y="179"/>
                  </a:lnTo>
                  <a:lnTo>
                    <a:pt x="361" y="79"/>
                  </a:lnTo>
                  <a:lnTo>
                    <a:pt x="344" y="73"/>
                  </a:lnTo>
                  <a:lnTo>
                    <a:pt x="329" y="63"/>
                  </a:lnTo>
                  <a:lnTo>
                    <a:pt x="317" y="53"/>
                  </a:lnTo>
                  <a:lnTo>
                    <a:pt x="308" y="41"/>
                  </a:lnTo>
                  <a:lnTo>
                    <a:pt x="301" y="32"/>
                  </a:lnTo>
                  <a:lnTo>
                    <a:pt x="298" y="28"/>
                  </a:lnTo>
                  <a:lnTo>
                    <a:pt x="295" y="26"/>
                  </a:lnTo>
                  <a:lnTo>
                    <a:pt x="290" y="24"/>
                  </a:lnTo>
                  <a:lnTo>
                    <a:pt x="285" y="24"/>
                  </a:lnTo>
                  <a:close/>
                  <a:moveTo>
                    <a:pt x="285" y="0"/>
                  </a:moveTo>
                  <a:lnTo>
                    <a:pt x="299" y="2"/>
                  </a:lnTo>
                  <a:lnTo>
                    <a:pt x="312" y="8"/>
                  </a:lnTo>
                  <a:lnTo>
                    <a:pt x="322" y="18"/>
                  </a:lnTo>
                  <a:lnTo>
                    <a:pt x="330" y="30"/>
                  </a:lnTo>
                  <a:lnTo>
                    <a:pt x="340" y="41"/>
                  </a:lnTo>
                  <a:lnTo>
                    <a:pt x="352" y="49"/>
                  </a:lnTo>
                  <a:lnTo>
                    <a:pt x="366" y="55"/>
                  </a:lnTo>
                  <a:lnTo>
                    <a:pt x="383" y="57"/>
                  </a:lnTo>
                  <a:lnTo>
                    <a:pt x="407" y="55"/>
                  </a:lnTo>
                  <a:lnTo>
                    <a:pt x="306" y="203"/>
                  </a:lnTo>
                  <a:lnTo>
                    <a:pt x="123" y="203"/>
                  </a:lnTo>
                  <a:lnTo>
                    <a:pt x="0" y="59"/>
                  </a:lnTo>
                  <a:lnTo>
                    <a:pt x="31" y="63"/>
                  </a:lnTo>
                  <a:lnTo>
                    <a:pt x="46" y="63"/>
                  </a:lnTo>
                  <a:lnTo>
                    <a:pt x="57" y="61"/>
                  </a:lnTo>
                  <a:lnTo>
                    <a:pt x="70" y="56"/>
                  </a:lnTo>
                  <a:lnTo>
                    <a:pt x="82" y="48"/>
                  </a:lnTo>
                  <a:lnTo>
                    <a:pt x="93" y="36"/>
                  </a:lnTo>
                  <a:lnTo>
                    <a:pt x="104" y="23"/>
                  </a:lnTo>
                  <a:lnTo>
                    <a:pt x="117" y="14"/>
                  </a:lnTo>
                  <a:lnTo>
                    <a:pt x="129" y="8"/>
                  </a:lnTo>
                  <a:lnTo>
                    <a:pt x="141" y="6"/>
                  </a:lnTo>
                  <a:lnTo>
                    <a:pt x="150" y="4"/>
                  </a:lnTo>
                  <a:lnTo>
                    <a:pt x="164" y="6"/>
                  </a:lnTo>
                  <a:lnTo>
                    <a:pt x="175" y="10"/>
                  </a:lnTo>
                  <a:lnTo>
                    <a:pt x="184" y="16"/>
                  </a:lnTo>
                  <a:lnTo>
                    <a:pt x="191" y="20"/>
                  </a:lnTo>
                  <a:lnTo>
                    <a:pt x="203" y="24"/>
                  </a:lnTo>
                  <a:lnTo>
                    <a:pt x="217" y="25"/>
                  </a:lnTo>
                  <a:lnTo>
                    <a:pt x="226" y="25"/>
                  </a:lnTo>
                  <a:lnTo>
                    <a:pt x="234" y="22"/>
                  </a:lnTo>
                  <a:lnTo>
                    <a:pt x="243" y="17"/>
                  </a:lnTo>
                  <a:lnTo>
                    <a:pt x="257" y="8"/>
                  </a:lnTo>
                  <a:lnTo>
                    <a:pt x="272" y="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93"/>
            <p:cNvSpPr>
              <a:spLocks noEditPoints="1"/>
            </p:cNvSpPr>
            <p:nvPr/>
          </p:nvSpPr>
          <p:spPr bwMode="auto">
            <a:xfrm>
              <a:off x="10750550" y="2216151"/>
              <a:ext cx="244475" cy="244475"/>
            </a:xfrm>
            <a:custGeom>
              <a:avLst/>
              <a:gdLst/>
              <a:ahLst/>
              <a:cxnLst>
                <a:cxn ang="0">
                  <a:pos x="155" y="24"/>
                </a:cxn>
                <a:cxn ang="0">
                  <a:pos x="125" y="28"/>
                </a:cxn>
                <a:cxn ang="0">
                  <a:pos x="98" y="38"/>
                </a:cxn>
                <a:cxn ang="0">
                  <a:pos x="74" y="53"/>
                </a:cxn>
                <a:cxn ang="0">
                  <a:pos x="54" y="72"/>
                </a:cxn>
                <a:cxn ang="0">
                  <a:pos x="38" y="96"/>
                </a:cxn>
                <a:cxn ang="0">
                  <a:pos x="29" y="124"/>
                </a:cxn>
                <a:cxn ang="0">
                  <a:pos x="26" y="154"/>
                </a:cxn>
                <a:cxn ang="0">
                  <a:pos x="29" y="184"/>
                </a:cxn>
                <a:cxn ang="0">
                  <a:pos x="38" y="211"/>
                </a:cxn>
                <a:cxn ang="0">
                  <a:pos x="54" y="235"/>
                </a:cxn>
                <a:cxn ang="0">
                  <a:pos x="74" y="255"/>
                </a:cxn>
                <a:cxn ang="0">
                  <a:pos x="98" y="271"/>
                </a:cxn>
                <a:cxn ang="0">
                  <a:pos x="125" y="280"/>
                </a:cxn>
                <a:cxn ang="0">
                  <a:pos x="155" y="283"/>
                </a:cxn>
                <a:cxn ang="0">
                  <a:pos x="185" y="280"/>
                </a:cxn>
                <a:cxn ang="0">
                  <a:pos x="213" y="271"/>
                </a:cxn>
                <a:cxn ang="0">
                  <a:pos x="237" y="255"/>
                </a:cxn>
                <a:cxn ang="0">
                  <a:pos x="256" y="235"/>
                </a:cxn>
                <a:cxn ang="0">
                  <a:pos x="271" y="211"/>
                </a:cxn>
                <a:cxn ang="0">
                  <a:pos x="281" y="184"/>
                </a:cxn>
                <a:cxn ang="0">
                  <a:pos x="285" y="154"/>
                </a:cxn>
                <a:cxn ang="0">
                  <a:pos x="281" y="124"/>
                </a:cxn>
                <a:cxn ang="0">
                  <a:pos x="271" y="96"/>
                </a:cxn>
                <a:cxn ang="0">
                  <a:pos x="256" y="72"/>
                </a:cxn>
                <a:cxn ang="0">
                  <a:pos x="237" y="53"/>
                </a:cxn>
                <a:cxn ang="0">
                  <a:pos x="213" y="38"/>
                </a:cxn>
                <a:cxn ang="0">
                  <a:pos x="185" y="28"/>
                </a:cxn>
                <a:cxn ang="0">
                  <a:pos x="155" y="24"/>
                </a:cxn>
                <a:cxn ang="0">
                  <a:pos x="155" y="0"/>
                </a:cxn>
                <a:cxn ang="0">
                  <a:pos x="186" y="4"/>
                </a:cxn>
                <a:cxn ang="0">
                  <a:pos x="215" y="13"/>
                </a:cxn>
                <a:cxn ang="0">
                  <a:pos x="241" y="27"/>
                </a:cxn>
                <a:cxn ang="0">
                  <a:pos x="264" y="45"/>
                </a:cxn>
                <a:cxn ang="0">
                  <a:pos x="283" y="68"/>
                </a:cxn>
                <a:cxn ang="0">
                  <a:pos x="296" y="94"/>
                </a:cxn>
                <a:cxn ang="0">
                  <a:pos x="305" y="123"/>
                </a:cxn>
                <a:cxn ang="0">
                  <a:pos x="309" y="154"/>
                </a:cxn>
                <a:cxn ang="0">
                  <a:pos x="305" y="185"/>
                </a:cxn>
                <a:cxn ang="0">
                  <a:pos x="296" y="213"/>
                </a:cxn>
                <a:cxn ang="0">
                  <a:pos x="283" y="240"/>
                </a:cxn>
                <a:cxn ang="0">
                  <a:pos x="264" y="263"/>
                </a:cxn>
                <a:cxn ang="0">
                  <a:pos x="241" y="281"/>
                </a:cxn>
                <a:cxn ang="0">
                  <a:pos x="215" y="295"/>
                </a:cxn>
                <a:cxn ang="0">
                  <a:pos x="186" y="304"/>
                </a:cxn>
                <a:cxn ang="0">
                  <a:pos x="155" y="308"/>
                </a:cxn>
                <a:cxn ang="0">
                  <a:pos x="124" y="304"/>
                </a:cxn>
                <a:cxn ang="0">
                  <a:pos x="96" y="295"/>
                </a:cxn>
                <a:cxn ang="0">
                  <a:pos x="69" y="281"/>
                </a:cxn>
                <a:cxn ang="0">
                  <a:pos x="46" y="263"/>
                </a:cxn>
                <a:cxn ang="0">
                  <a:pos x="27" y="240"/>
                </a:cxn>
                <a:cxn ang="0">
                  <a:pos x="13" y="213"/>
                </a:cxn>
                <a:cxn ang="0">
                  <a:pos x="4" y="185"/>
                </a:cxn>
                <a:cxn ang="0">
                  <a:pos x="0" y="154"/>
                </a:cxn>
                <a:cxn ang="0">
                  <a:pos x="4" y="123"/>
                </a:cxn>
                <a:cxn ang="0">
                  <a:pos x="13" y="94"/>
                </a:cxn>
                <a:cxn ang="0">
                  <a:pos x="27" y="68"/>
                </a:cxn>
                <a:cxn ang="0">
                  <a:pos x="46" y="45"/>
                </a:cxn>
                <a:cxn ang="0">
                  <a:pos x="69" y="27"/>
                </a:cxn>
                <a:cxn ang="0">
                  <a:pos x="96" y="13"/>
                </a:cxn>
                <a:cxn ang="0">
                  <a:pos x="124" y="4"/>
                </a:cxn>
                <a:cxn ang="0">
                  <a:pos x="155" y="0"/>
                </a:cxn>
              </a:cxnLst>
              <a:rect l="0" t="0" r="r" b="b"/>
              <a:pathLst>
                <a:path w="309" h="308">
                  <a:moveTo>
                    <a:pt x="155" y="24"/>
                  </a:moveTo>
                  <a:lnTo>
                    <a:pt x="125" y="28"/>
                  </a:lnTo>
                  <a:lnTo>
                    <a:pt x="98" y="38"/>
                  </a:lnTo>
                  <a:lnTo>
                    <a:pt x="74" y="53"/>
                  </a:lnTo>
                  <a:lnTo>
                    <a:pt x="54" y="72"/>
                  </a:lnTo>
                  <a:lnTo>
                    <a:pt x="38" y="96"/>
                  </a:lnTo>
                  <a:lnTo>
                    <a:pt x="29" y="124"/>
                  </a:lnTo>
                  <a:lnTo>
                    <a:pt x="26" y="154"/>
                  </a:lnTo>
                  <a:lnTo>
                    <a:pt x="29" y="184"/>
                  </a:lnTo>
                  <a:lnTo>
                    <a:pt x="38" y="211"/>
                  </a:lnTo>
                  <a:lnTo>
                    <a:pt x="54" y="235"/>
                  </a:lnTo>
                  <a:lnTo>
                    <a:pt x="74" y="255"/>
                  </a:lnTo>
                  <a:lnTo>
                    <a:pt x="98" y="271"/>
                  </a:lnTo>
                  <a:lnTo>
                    <a:pt x="125" y="280"/>
                  </a:lnTo>
                  <a:lnTo>
                    <a:pt x="155" y="283"/>
                  </a:lnTo>
                  <a:lnTo>
                    <a:pt x="185" y="280"/>
                  </a:lnTo>
                  <a:lnTo>
                    <a:pt x="213" y="271"/>
                  </a:lnTo>
                  <a:lnTo>
                    <a:pt x="237" y="255"/>
                  </a:lnTo>
                  <a:lnTo>
                    <a:pt x="256" y="235"/>
                  </a:lnTo>
                  <a:lnTo>
                    <a:pt x="271" y="211"/>
                  </a:lnTo>
                  <a:lnTo>
                    <a:pt x="281" y="184"/>
                  </a:lnTo>
                  <a:lnTo>
                    <a:pt x="285" y="154"/>
                  </a:lnTo>
                  <a:lnTo>
                    <a:pt x="281" y="124"/>
                  </a:lnTo>
                  <a:lnTo>
                    <a:pt x="271" y="96"/>
                  </a:lnTo>
                  <a:lnTo>
                    <a:pt x="256" y="72"/>
                  </a:lnTo>
                  <a:lnTo>
                    <a:pt x="237" y="53"/>
                  </a:lnTo>
                  <a:lnTo>
                    <a:pt x="213" y="38"/>
                  </a:lnTo>
                  <a:lnTo>
                    <a:pt x="185" y="28"/>
                  </a:lnTo>
                  <a:lnTo>
                    <a:pt x="155" y="24"/>
                  </a:lnTo>
                  <a:close/>
                  <a:moveTo>
                    <a:pt x="155" y="0"/>
                  </a:moveTo>
                  <a:lnTo>
                    <a:pt x="186" y="4"/>
                  </a:lnTo>
                  <a:lnTo>
                    <a:pt x="215" y="13"/>
                  </a:lnTo>
                  <a:lnTo>
                    <a:pt x="241" y="27"/>
                  </a:lnTo>
                  <a:lnTo>
                    <a:pt x="264" y="45"/>
                  </a:lnTo>
                  <a:lnTo>
                    <a:pt x="283" y="68"/>
                  </a:lnTo>
                  <a:lnTo>
                    <a:pt x="296" y="94"/>
                  </a:lnTo>
                  <a:lnTo>
                    <a:pt x="305" y="123"/>
                  </a:lnTo>
                  <a:lnTo>
                    <a:pt x="309" y="154"/>
                  </a:lnTo>
                  <a:lnTo>
                    <a:pt x="305" y="185"/>
                  </a:lnTo>
                  <a:lnTo>
                    <a:pt x="296" y="213"/>
                  </a:lnTo>
                  <a:lnTo>
                    <a:pt x="283" y="240"/>
                  </a:lnTo>
                  <a:lnTo>
                    <a:pt x="264" y="263"/>
                  </a:lnTo>
                  <a:lnTo>
                    <a:pt x="241" y="281"/>
                  </a:lnTo>
                  <a:lnTo>
                    <a:pt x="215" y="295"/>
                  </a:lnTo>
                  <a:lnTo>
                    <a:pt x="186" y="304"/>
                  </a:lnTo>
                  <a:lnTo>
                    <a:pt x="155" y="308"/>
                  </a:lnTo>
                  <a:lnTo>
                    <a:pt x="124" y="304"/>
                  </a:lnTo>
                  <a:lnTo>
                    <a:pt x="96" y="295"/>
                  </a:lnTo>
                  <a:lnTo>
                    <a:pt x="69" y="281"/>
                  </a:lnTo>
                  <a:lnTo>
                    <a:pt x="46" y="263"/>
                  </a:lnTo>
                  <a:lnTo>
                    <a:pt x="27" y="240"/>
                  </a:lnTo>
                  <a:lnTo>
                    <a:pt x="13" y="213"/>
                  </a:lnTo>
                  <a:lnTo>
                    <a:pt x="4" y="185"/>
                  </a:lnTo>
                  <a:lnTo>
                    <a:pt x="0" y="154"/>
                  </a:lnTo>
                  <a:lnTo>
                    <a:pt x="4" y="123"/>
                  </a:lnTo>
                  <a:lnTo>
                    <a:pt x="13" y="94"/>
                  </a:lnTo>
                  <a:lnTo>
                    <a:pt x="27" y="68"/>
                  </a:lnTo>
                  <a:lnTo>
                    <a:pt x="46" y="45"/>
                  </a:lnTo>
                  <a:lnTo>
                    <a:pt x="69" y="27"/>
                  </a:lnTo>
                  <a:lnTo>
                    <a:pt x="96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94"/>
            <p:cNvSpPr>
              <a:spLocks noEditPoints="1"/>
            </p:cNvSpPr>
            <p:nvPr/>
          </p:nvSpPr>
          <p:spPr bwMode="auto">
            <a:xfrm>
              <a:off x="11093450" y="2541588"/>
              <a:ext cx="225425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64"/>
                </a:cxn>
                <a:cxn ang="0">
                  <a:pos x="258" y="64"/>
                </a:cxn>
                <a:cxn ang="0">
                  <a:pos x="258" y="24"/>
                </a:cxn>
                <a:cxn ang="0">
                  <a:pos x="24" y="24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283" y="88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283" h="88">
                  <a:moveTo>
                    <a:pt x="24" y="24"/>
                  </a:moveTo>
                  <a:lnTo>
                    <a:pt x="24" y="64"/>
                  </a:lnTo>
                  <a:lnTo>
                    <a:pt x="258" y="64"/>
                  </a:lnTo>
                  <a:lnTo>
                    <a:pt x="258" y="24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283" y="0"/>
                  </a:lnTo>
                  <a:lnTo>
                    <a:pt x="283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95"/>
            <p:cNvSpPr>
              <a:spLocks noChangeArrowheads="1"/>
            </p:cNvSpPr>
            <p:nvPr/>
          </p:nvSpPr>
          <p:spPr bwMode="auto">
            <a:xfrm>
              <a:off x="11144250" y="2551113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96"/>
            <p:cNvSpPr>
              <a:spLocks noChangeArrowheads="1"/>
            </p:cNvSpPr>
            <p:nvPr/>
          </p:nvSpPr>
          <p:spPr bwMode="auto">
            <a:xfrm>
              <a:off x="11196638" y="2551113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97"/>
            <p:cNvSpPr>
              <a:spLocks noChangeArrowheads="1"/>
            </p:cNvSpPr>
            <p:nvPr/>
          </p:nvSpPr>
          <p:spPr bwMode="auto">
            <a:xfrm>
              <a:off x="11247438" y="2551113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98"/>
            <p:cNvSpPr>
              <a:spLocks noEditPoints="1"/>
            </p:cNvSpPr>
            <p:nvPr/>
          </p:nvSpPr>
          <p:spPr bwMode="auto">
            <a:xfrm>
              <a:off x="11118850" y="2490788"/>
              <a:ext cx="223838" cy="69850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25" y="65"/>
                </a:cxn>
                <a:cxn ang="0">
                  <a:pos x="259" y="65"/>
                </a:cxn>
                <a:cxn ang="0">
                  <a:pos x="259" y="24"/>
                </a:cxn>
                <a:cxn ang="0">
                  <a:pos x="25" y="24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283" y="89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283" h="89">
                  <a:moveTo>
                    <a:pt x="25" y="24"/>
                  </a:moveTo>
                  <a:lnTo>
                    <a:pt x="25" y="65"/>
                  </a:lnTo>
                  <a:lnTo>
                    <a:pt x="259" y="65"/>
                  </a:lnTo>
                  <a:lnTo>
                    <a:pt x="259" y="24"/>
                  </a:lnTo>
                  <a:lnTo>
                    <a:pt x="25" y="24"/>
                  </a:lnTo>
                  <a:close/>
                  <a:moveTo>
                    <a:pt x="0" y="0"/>
                  </a:moveTo>
                  <a:lnTo>
                    <a:pt x="283" y="0"/>
                  </a:lnTo>
                  <a:lnTo>
                    <a:pt x="283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9"/>
            <p:cNvSpPr>
              <a:spLocks noChangeArrowheads="1"/>
            </p:cNvSpPr>
            <p:nvPr/>
          </p:nvSpPr>
          <p:spPr bwMode="auto">
            <a:xfrm>
              <a:off x="11171238" y="2498726"/>
              <a:ext cx="19050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00"/>
            <p:cNvSpPr>
              <a:spLocks noChangeArrowheads="1"/>
            </p:cNvSpPr>
            <p:nvPr/>
          </p:nvSpPr>
          <p:spPr bwMode="auto">
            <a:xfrm>
              <a:off x="11222038" y="2498726"/>
              <a:ext cx="19050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01"/>
            <p:cNvSpPr>
              <a:spLocks noChangeArrowheads="1"/>
            </p:cNvSpPr>
            <p:nvPr/>
          </p:nvSpPr>
          <p:spPr bwMode="auto">
            <a:xfrm>
              <a:off x="11272838" y="2498726"/>
              <a:ext cx="19050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02"/>
            <p:cNvSpPr>
              <a:spLocks noEditPoints="1"/>
            </p:cNvSpPr>
            <p:nvPr/>
          </p:nvSpPr>
          <p:spPr bwMode="auto">
            <a:xfrm>
              <a:off x="11093450" y="2438401"/>
              <a:ext cx="225425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64"/>
                </a:cxn>
                <a:cxn ang="0">
                  <a:pos x="258" y="64"/>
                </a:cxn>
                <a:cxn ang="0">
                  <a:pos x="258" y="24"/>
                </a:cxn>
                <a:cxn ang="0">
                  <a:pos x="24" y="24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283" y="88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283" h="88">
                  <a:moveTo>
                    <a:pt x="24" y="24"/>
                  </a:moveTo>
                  <a:lnTo>
                    <a:pt x="24" y="64"/>
                  </a:lnTo>
                  <a:lnTo>
                    <a:pt x="258" y="64"/>
                  </a:lnTo>
                  <a:lnTo>
                    <a:pt x="258" y="24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283" y="0"/>
                  </a:lnTo>
                  <a:lnTo>
                    <a:pt x="283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03"/>
            <p:cNvSpPr>
              <a:spLocks noChangeArrowheads="1"/>
            </p:cNvSpPr>
            <p:nvPr/>
          </p:nvSpPr>
          <p:spPr bwMode="auto">
            <a:xfrm>
              <a:off x="11144250" y="24479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04"/>
            <p:cNvSpPr>
              <a:spLocks noChangeArrowheads="1"/>
            </p:cNvSpPr>
            <p:nvPr/>
          </p:nvSpPr>
          <p:spPr bwMode="auto">
            <a:xfrm>
              <a:off x="11196638" y="24479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105"/>
            <p:cNvSpPr>
              <a:spLocks noChangeArrowheads="1"/>
            </p:cNvSpPr>
            <p:nvPr/>
          </p:nvSpPr>
          <p:spPr bwMode="auto">
            <a:xfrm>
              <a:off x="11247438" y="24479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06"/>
            <p:cNvSpPr>
              <a:spLocks noEditPoints="1"/>
            </p:cNvSpPr>
            <p:nvPr/>
          </p:nvSpPr>
          <p:spPr bwMode="auto">
            <a:xfrm>
              <a:off x="11118850" y="2386013"/>
              <a:ext cx="223838" cy="71438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25" y="65"/>
                </a:cxn>
                <a:cxn ang="0">
                  <a:pos x="259" y="65"/>
                </a:cxn>
                <a:cxn ang="0">
                  <a:pos x="259" y="24"/>
                </a:cxn>
                <a:cxn ang="0">
                  <a:pos x="25" y="24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283" y="89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283" h="89">
                  <a:moveTo>
                    <a:pt x="25" y="24"/>
                  </a:moveTo>
                  <a:lnTo>
                    <a:pt x="25" y="65"/>
                  </a:lnTo>
                  <a:lnTo>
                    <a:pt x="259" y="65"/>
                  </a:lnTo>
                  <a:lnTo>
                    <a:pt x="259" y="24"/>
                  </a:lnTo>
                  <a:lnTo>
                    <a:pt x="25" y="24"/>
                  </a:lnTo>
                  <a:close/>
                  <a:moveTo>
                    <a:pt x="0" y="0"/>
                  </a:moveTo>
                  <a:lnTo>
                    <a:pt x="283" y="0"/>
                  </a:lnTo>
                  <a:lnTo>
                    <a:pt x="283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107"/>
            <p:cNvSpPr>
              <a:spLocks noChangeArrowheads="1"/>
            </p:cNvSpPr>
            <p:nvPr/>
          </p:nvSpPr>
          <p:spPr bwMode="auto">
            <a:xfrm>
              <a:off x="11171238" y="23971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108"/>
            <p:cNvSpPr>
              <a:spLocks noChangeArrowheads="1"/>
            </p:cNvSpPr>
            <p:nvPr/>
          </p:nvSpPr>
          <p:spPr bwMode="auto">
            <a:xfrm>
              <a:off x="11222038" y="23971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09"/>
            <p:cNvSpPr>
              <a:spLocks noChangeArrowheads="1"/>
            </p:cNvSpPr>
            <p:nvPr/>
          </p:nvSpPr>
          <p:spPr bwMode="auto">
            <a:xfrm>
              <a:off x="11272838" y="2397126"/>
              <a:ext cx="190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10"/>
            <p:cNvSpPr>
              <a:spLocks noEditPoints="1"/>
            </p:cNvSpPr>
            <p:nvPr/>
          </p:nvSpPr>
          <p:spPr bwMode="auto">
            <a:xfrm>
              <a:off x="11093450" y="2181226"/>
              <a:ext cx="225425" cy="223838"/>
            </a:xfrm>
            <a:custGeom>
              <a:avLst/>
              <a:gdLst/>
              <a:ahLst/>
              <a:cxnLst>
                <a:cxn ang="0">
                  <a:pos x="106" y="28"/>
                </a:cxn>
                <a:cxn ang="0">
                  <a:pos x="67" y="50"/>
                </a:cxn>
                <a:cxn ang="0">
                  <a:pos x="83" y="78"/>
                </a:cxn>
                <a:cxn ang="0">
                  <a:pos x="73" y="90"/>
                </a:cxn>
                <a:cxn ang="0">
                  <a:pos x="38" y="86"/>
                </a:cxn>
                <a:cxn ang="0">
                  <a:pos x="24" y="128"/>
                </a:cxn>
                <a:cxn ang="0">
                  <a:pos x="57" y="153"/>
                </a:cxn>
                <a:cxn ang="0">
                  <a:pos x="28" y="175"/>
                </a:cxn>
                <a:cxn ang="0">
                  <a:pos x="50" y="214"/>
                </a:cxn>
                <a:cxn ang="0">
                  <a:pos x="78" y="198"/>
                </a:cxn>
                <a:cxn ang="0">
                  <a:pos x="90" y="208"/>
                </a:cxn>
                <a:cxn ang="0">
                  <a:pos x="86" y="244"/>
                </a:cxn>
                <a:cxn ang="0">
                  <a:pos x="129" y="258"/>
                </a:cxn>
                <a:cxn ang="0">
                  <a:pos x="153" y="224"/>
                </a:cxn>
                <a:cxn ang="0">
                  <a:pos x="176" y="253"/>
                </a:cxn>
                <a:cxn ang="0">
                  <a:pos x="215" y="231"/>
                </a:cxn>
                <a:cxn ang="0">
                  <a:pos x="198" y="204"/>
                </a:cxn>
                <a:cxn ang="0">
                  <a:pos x="208" y="191"/>
                </a:cxn>
                <a:cxn ang="0">
                  <a:pos x="245" y="196"/>
                </a:cxn>
                <a:cxn ang="0">
                  <a:pos x="258" y="153"/>
                </a:cxn>
                <a:cxn ang="0">
                  <a:pos x="224" y="149"/>
                </a:cxn>
                <a:cxn ang="0">
                  <a:pos x="226" y="136"/>
                </a:cxn>
                <a:cxn ang="0">
                  <a:pos x="224" y="128"/>
                </a:cxn>
                <a:cxn ang="0">
                  <a:pos x="253" y="106"/>
                </a:cxn>
                <a:cxn ang="0">
                  <a:pos x="232" y="67"/>
                </a:cxn>
                <a:cxn ang="0">
                  <a:pos x="204" y="83"/>
                </a:cxn>
                <a:cxn ang="0">
                  <a:pos x="191" y="73"/>
                </a:cxn>
                <a:cxn ang="0">
                  <a:pos x="197" y="37"/>
                </a:cxn>
                <a:cxn ang="0">
                  <a:pos x="153" y="24"/>
                </a:cxn>
                <a:cxn ang="0">
                  <a:pos x="129" y="57"/>
                </a:cxn>
                <a:cxn ang="0">
                  <a:pos x="141" y="0"/>
                </a:cxn>
                <a:cxn ang="0">
                  <a:pos x="196" y="11"/>
                </a:cxn>
                <a:cxn ang="0">
                  <a:pos x="242" y="41"/>
                </a:cxn>
                <a:cxn ang="0">
                  <a:pos x="271" y="86"/>
                </a:cxn>
                <a:cxn ang="0">
                  <a:pos x="283" y="141"/>
                </a:cxn>
                <a:cxn ang="0">
                  <a:pos x="271" y="196"/>
                </a:cxn>
                <a:cxn ang="0">
                  <a:pos x="242" y="240"/>
                </a:cxn>
                <a:cxn ang="0">
                  <a:pos x="196" y="270"/>
                </a:cxn>
                <a:cxn ang="0">
                  <a:pos x="141" y="282"/>
                </a:cxn>
                <a:cxn ang="0">
                  <a:pos x="86" y="270"/>
                </a:cxn>
                <a:cxn ang="0">
                  <a:pos x="41" y="240"/>
                </a:cxn>
                <a:cxn ang="0">
                  <a:pos x="11" y="196"/>
                </a:cxn>
                <a:cxn ang="0">
                  <a:pos x="0" y="141"/>
                </a:cxn>
                <a:cxn ang="0">
                  <a:pos x="11" y="86"/>
                </a:cxn>
                <a:cxn ang="0">
                  <a:pos x="41" y="41"/>
                </a:cxn>
                <a:cxn ang="0">
                  <a:pos x="86" y="11"/>
                </a:cxn>
                <a:cxn ang="0">
                  <a:pos x="141" y="0"/>
                </a:cxn>
              </a:cxnLst>
              <a:rect l="0" t="0" r="r" b="b"/>
              <a:pathLst>
                <a:path w="283" h="282">
                  <a:moveTo>
                    <a:pt x="129" y="24"/>
                  </a:moveTo>
                  <a:lnTo>
                    <a:pt x="106" y="28"/>
                  </a:lnTo>
                  <a:lnTo>
                    <a:pt x="86" y="37"/>
                  </a:lnTo>
                  <a:lnTo>
                    <a:pt x="67" y="50"/>
                  </a:lnTo>
                  <a:lnTo>
                    <a:pt x="90" y="73"/>
                  </a:lnTo>
                  <a:lnTo>
                    <a:pt x="83" y="78"/>
                  </a:lnTo>
                  <a:lnTo>
                    <a:pt x="78" y="83"/>
                  </a:lnTo>
                  <a:lnTo>
                    <a:pt x="73" y="90"/>
                  </a:lnTo>
                  <a:lnTo>
                    <a:pt x="50" y="67"/>
                  </a:lnTo>
                  <a:lnTo>
                    <a:pt x="38" y="86"/>
                  </a:lnTo>
                  <a:lnTo>
                    <a:pt x="28" y="106"/>
                  </a:lnTo>
                  <a:lnTo>
                    <a:pt x="24" y="128"/>
                  </a:lnTo>
                  <a:lnTo>
                    <a:pt x="57" y="128"/>
                  </a:lnTo>
                  <a:lnTo>
                    <a:pt x="57" y="153"/>
                  </a:lnTo>
                  <a:lnTo>
                    <a:pt x="24" y="153"/>
                  </a:lnTo>
                  <a:lnTo>
                    <a:pt x="28" y="175"/>
                  </a:lnTo>
                  <a:lnTo>
                    <a:pt x="38" y="196"/>
                  </a:lnTo>
                  <a:lnTo>
                    <a:pt x="50" y="214"/>
                  </a:lnTo>
                  <a:lnTo>
                    <a:pt x="73" y="191"/>
                  </a:lnTo>
                  <a:lnTo>
                    <a:pt x="78" y="198"/>
                  </a:lnTo>
                  <a:lnTo>
                    <a:pt x="83" y="204"/>
                  </a:lnTo>
                  <a:lnTo>
                    <a:pt x="90" y="208"/>
                  </a:lnTo>
                  <a:lnTo>
                    <a:pt x="67" y="231"/>
                  </a:lnTo>
                  <a:lnTo>
                    <a:pt x="86" y="244"/>
                  </a:lnTo>
                  <a:lnTo>
                    <a:pt x="106" y="253"/>
                  </a:lnTo>
                  <a:lnTo>
                    <a:pt x="129" y="258"/>
                  </a:lnTo>
                  <a:lnTo>
                    <a:pt x="129" y="224"/>
                  </a:lnTo>
                  <a:lnTo>
                    <a:pt x="153" y="224"/>
                  </a:lnTo>
                  <a:lnTo>
                    <a:pt x="153" y="258"/>
                  </a:lnTo>
                  <a:lnTo>
                    <a:pt x="176" y="253"/>
                  </a:lnTo>
                  <a:lnTo>
                    <a:pt x="197" y="244"/>
                  </a:lnTo>
                  <a:lnTo>
                    <a:pt x="215" y="231"/>
                  </a:lnTo>
                  <a:lnTo>
                    <a:pt x="191" y="208"/>
                  </a:lnTo>
                  <a:lnTo>
                    <a:pt x="198" y="204"/>
                  </a:lnTo>
                  <a:lnTo>
                    <a:pt x="204" y="198"/>
                  </a:lnTo>
                  <a:lnTo>
                    <a:pt x="208" y="191"/>
                  </a:lnTo>
                  <a:lnTo>
                    <a:pt x="232" y="214"/>
                  </a:lnTo>
                  <a:lnTo>
                    <a:pt x="245" y="196"/>
                  </a:lnTo>
                  <a:lnTo>
                    <a:pt x="253" y="175"/>
                  </a:lnTo>
                  <a:lnTo>
                    <a:pt x="258" y="153"/>
                  </a:lnTo>
                  <a:lnTo>
                    <a:pt x="224" y="153"/>
                  </a:lnTo>
                  <a:lnTo>
                    <a:pt x="224" y="149"/>
                  </a:lnTo>
                  <a:lnTo>
                    <a:pt x="226" y="145"/>
                  </a:lnTo>
                  <a:lnTo>
                    <a:pt x="226" y="136"/>
                  </a:lnTo>
                  <a:lnTo>
                    <a:pt x="224" y="133"/>
                  </a:lnTo>
                  <a:lnTo>
                    <a:pt x="224" y="128"/>
                  </a:lnTo>
                  <a:lnTo>
                    <a:pt x="258" y="128"/>
                  </a:lnTo>
                  <a:lnTo>
                    <a:pt x="253" y="106"/>
                  </a:lnTo>
                  <a:lnTo>
                    <a:pt x="245" y="86"/>
                  </a:lnTo>
                  <a:lnTo>
                    <a:pt x="232" y="67"/>
                  </a:lnTo>
                  <a:lnTo>
                    <a:pt x="208" y="90"/>
                  </a:lnTo>
                  <a:lnTo>
                    <a:pt x="204" y="83"/>
                  </a:lnTo>
                  <a:lnTo>
                    <a:pt x="198" y="78"/>
                  </a:lnTo>
                  <a:lnTo>
                    <a:pt x="191" y="73"/>
                  </a:lnTo>
                  <a:lnTo>
                    <a:pt x="215" y="50"/>
                  </a:lnTo>
                  <a:lnTo>
                    <a:pt x="197" y="37"/>
                  </a:lnTo>
                  <a:lnTo>
                    <a:pt x="176" y="28"/>
                  </a:lnTo>
                  <a:lnTo>
                    <a:pt x="153" y="24"/>
                  </a:lnTo>
                  <a:lnTo>
                    <a:pt x="153" y="57"/>
                  </a:lnTo>
                  <a:lnTo>
                    <a:pt x="129" y="57"/>
                  </a:lnTo>
                  <a:lnTo>
                    <a:pt x="129" y="24"/>
                  </a:lnTo>
                  <a:close/>
                  <a:moveTo>
                    <a:pt x="141" y="0"/>
                  </a:moveTo>
                  <a:lnTo>
                    <a:pt x="169" y="2"/>
                  </a:lnTo>
                  <a:lnTo>
                    <a:pt x="196" y="11"/>
                  </a:lnTo>
                  <a:lnTo>
                    <a:pt x="220" y="24"/>
                  </a:lnTo>
                  <a:lnTo>
                    <a:pt x="242" y="41"/>
                  </a:lnTo>
                  <a:lnTo>
                    <a:pt x="259" y="61"/>
                  </a:lnTo>
                  <a:lnTo>
                    <a:pt x="271" y="86"/>
                  </a:lnTo>
                  <a:lnTo>
                    <a:pt x="279" y="112"/>
                  </a:lnTo>
                  <a:lnTo>
                    <a:pt x="283" y="141"/>
                  </a:lnTo>
                  <a:lnTo>
                    <a:pt x="279" y="169"/>
                  </a:lnTo>
                  <a:lnTo>
                    <a:pt x="271" y="196"/>
                  </a:lnTo>
                  <a:lnTo>
                    <a:pt x="259" y="220"/>
                  </a:lnTo>
                  <a:lnTo>
                    <a:pt x="242" y="240"/>
                  </a:lnTo>
                  <a:lnTo>
                    <a:pt x="220" y="258"/>
                  </a:lnTo>
                  <a:lnTo>
                    <a:pt x="196" y="270"/>
                  </a:lnTo>
                  <a:lnTo>
                    <a:pt x="169" y="279"/>
                  </a:lnTo>
                  <a:lnTo>
                    <a:pt x="141" y="282"/>
                  </a:lnTo>
                  <a:lnTo>
                    <a:pt x="112" y="279"/>
                  </a:lnTo>
                  <a:lnTo>
                    <a:pt x="86" y="270"/>
                  </a:lnTo>
                  <a:lnTo>
                    <a:pt x="62" y="258"/>
                  </a:lnTo>
                  <a:lnTo>
                    <a:pt x="41" y="240"/>
                  </a:lnTo>
                  <a:lnTo>
                    <a:pt x="24" y="220"/>
                  </a:lnTo>
                  <a:lnTo>
                    <a:pt x="11" y="196"/>
                  </a:lnTo>
                  <a:lnTo>
                    <a:pt x="2" y="169"/>
                  </a:lnTo>
                  <a:lnTo>
                    <a:pt x="0" y="141"/>
                  </a:lnTo>
                  <a:lnTo>
                    <a:pt x="2" y="112"/>
                  </a:lnTo>
                  <a:lnTo>
                    <a:pt x="11" y="86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2" y="24"/>
                  </a:lnTo>
                  <a:lnTo>
                    <a:pt x="86" y="11"/>
                  </a:lnTo>
                  <a:lnTo>
                    <a:pt x="112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11"/>
            <p:cNvSpPr>
              <a:spLocks noEditPoints="1"/>
            </p:cNvSpPr>
            <p:nvPr/>
          </p:nvSpPr>
          <p:spPr bwMode="auto">
            <a:xfrm>
              <a:off x="11129963" y="2217738"/>
              <a:ext cx="152400" cy="152400"/>
            </a:xfrm>
            <a:custGeom>
              <a:avLst/>
              <a:gdLst/>
              <a:ahLst/>
              <a:cxnLst>
                <a:cxn ang="0">
                  <a:pos x="97" y="24"/>
                </a:cxn>
                <a:cxn ang="0">
                  <a:pos x="77" y="27"/>
                </a:cxn>
                <a:cxn ang="0">
                  <a:pos x="60" y="35"/>
                </a:cxn>
                <a:cxn ang="0">
                  <a:pos x="45" y="45"/>
                </a:cxn>
                <a:cxn ang="0">
                  <a:pos x="35" y="60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7" y="116"/>
                </a:cxn>
                <a:cxn ang="0">
                  <a:pos x="35" y="133"/>
                </a:cxn>
                <a:cxn ang="0">
                  <a:pos x="45" y="148"/>
                </a:cxn>
                <a:cxn ang="0">
                  <a:pos x="60" y="159"/>
                </a:cxn>
                <a:cxn ang="0">
                  <a:pos x="77" y="167"/>
                </a:cxn>
                <a:cxn ang="0">
                  <a:pos x="97" y="169"/>
                </a:cxn>
                <a:cxn ang="0">
                  <a:pos x="116" y="167"/>
                </a:cxn>
                <a:cxn ang="0">
                  <a:pos x="133" y="159"/>
                </a:cxn>
                <a:cxn ang="0">
                  <a:pos x="148" y="148"/>
                </a:cxn>
                <a:cxn ang="0">
                  <a:pos x="159" y="133"/>
                </a:cxn>
                <a:cxn ang="0">
                  <a:pos x="167" y="116"/>
                </a:cxn>
                <a:cxn ang="0">
                  <a:pos x="169" y="97"/>
                </a:cxn>
                <a:cxn ang="0">
                  <a:pos x="167" y="77"/>
                </a:cxn>
                <a:cxn ang="0">
                  <a:pos x="159" y="60"/>
                </a:cxn>
                <a:cxn ang="0">
                  <a:pos x="148" y="45"/>
                </a:cxn>
                <a:cxn ang="0">
                  <a:pos x="133" y="35"/>
                </a:cxn>
                <a:cxn ang="0">
                  <a:pos x="116" y="27"/>
                </a:cxn>
                <a:cxn ang="0">
                  <a:pos x="97" y="24"/>
                </a:cxn>
                <a:cxn ang="0">
                  <a:pos x="97" y="0"/>
                </a:cxn>
                <a:cxn ang="0">
                  <a:pos x="122" y="4"/>
                </a:cxn>
                <a:cxn ang="0">
                  <a:pos x="145" y="14"/>
                </a:cxn>
                <a:cxn ang="0">
                  <a:pos x="164" y="29"/>
                </a:cxn>
                <a:cxn ang="0">
                  <a:pos x="179" y="48"/>
                </a:cxn>
                <a:cxn ang="0">
                  <a:pos x="190" y="71"/>
                </a:cxn>
                <a:cxn ang="0">
                  <a:pos x="193" y="97"/>
                </a:cxn>
                <a:cxn ang="0">
                  <a:pos x="190" y="122"/>
                </a:cxn>
                <a:cxn ang="0">
                  <a:pos x="179" y="145"/>
                </a:cxn>
                <a:cxn ang="0">
                  <a:pos x="164" y="164"/>
                </a:cxn>
                <a:cxn ang="0">
                  <a:pos x="145" y="179"/>
                </a:cxn>
                <a:cxn ang="0">
                  <a:pos x="122" y="190"/>
                </a:cxn>
                <a:cxn ang="0">
                  <a:pos x="97" y="193"/>
                </a:cxn>
                <a:cxn ang="0">
                  <a:pos x="71" y="190"/>
                </a:cxn>
                <a:cxn ang="0">
                  <a:pos x="49" y="179"/>
                </a:cxn>
                <a:cxn ang="0">
                  <a:pos x="29" y="164"/>
                </a:cxn>
                <a:cxn ang="0">
                  <a:pos x="14" y="145"/>
                </a:cxn>
                <a:cxn ang="0">
                  <a:pos x="4" y="122"/>
                </a:cxn>
                <a:cxn ang="0">
                  <a:pos x="0" y="97"/>
                </a:cxn>
                <a:cxn ang="0">
                  <a:pos x="4" y="71"/>
                </a:cxn>
                <a:cxn ang="0">
                  <a:pos x="14" y="48"/>
                </a:cxn>
                <a:cxn ang="0">
                  <a:pos x="29" y="29"/>
                </a:cxn>
                <a:cxn ang="0">
                  <a:pos x="49" y="14"/>
                </a:cxn>
                <a:cxn ang="0">
                  <a:pos x="71" y="4"/>
                </a:cxn>
                <a:cxn ang="0">
                  <a:pos x="97" y="0"/>
                </a:cxn>
              </a:cxnLst>
              <a:rect l="0" t="0" r="r" b="b"/>
              <a:pathLst>
                <a:path w="193" h="193">
                  <a:moveTo>
                    <a:pt x="97" y="24"/>
                  </a:moveTo>
                  <a:lnTo>
                    <a:pt x="77" y="27"/>
                  </a:lnTo>
                  <a:lnTo>
                    <a:pt x="60" y="35"/>
                  </a:lnTo>
                  <a:lnTo>
                    <a:pt x="45" y="45"/>
                  </a:lnTo>
                  <a:lnTo>
                    <a:pt x="35" y="60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7" y="116"/>
                  </a:lnTo>
                  <a:lnTo>
                    <a:pt x="35" y="133"/>
                  </a:lnTo>
                  <a:lnTo>
                    <a:pt x="45" y="148"/>
                  </a:lnTo>
                  <a:lnTo>
                    <a:pt x="60" y="159"/>
                  </a:lnTo>
                  <a:lnTo>
                    <a:pt x="77" y="167"/>
                  </a:lnTo>
                  <a:lnTo>
                    <a:pt x="97" y="169"/>
                  </a:lnTo>
                  <a:lnTo>
                    <a:pt x="116" y="167"/>
                  </a:lnTo>
                  <a:lnTo>
                    <a:pt x="133" y="159"/>
                  </a:lnTo>
                  <a:lnTo>
                    <a:pt x="148" y="148"/>
                  </a:lnTo>
                  <a:lnTo>
                    <a:pt x="159" y="133"/>
                  </a:lnTo>
                  <a:lnTo>
                    <a:pt x="167" y="116"/>
                  </a:lnTo>
                  <a:lnTo>
                    <a:pt x="169" y="97"/>
                  </a:lnTo>
                  <a:lnTo>
                    <a:pt x="167" y="77"/>
                  </a:lnTo>
                  <a:lnTo>
                    <a:pt x="159" y="60"/>
                  </a:lnTo>
                  <a:lnTo>
                    <a:pt x="148" y="45"/>
                  </a:lnTo>
                  <a:lnTo>
                    <a:pt x="133" y="35"/>
                  </a:lnTo>
                  <a:lnTo>
                    <a:pt x="116" y="27"/>
                  </a:lnTo>
                  <a:lnTo>
                    <a:pt x="97" y="24"/>
                  </a:lnTo>
                  <a:close/>
                  <a:moveTo>
                    <a:pt x="97" y="0"/>
                  </a:moveTo>
                  <a:lnTo>
                    <a:pt x="122" y="4"/>
                  </a:lnTo>
                  <a:lnTo>
                    <a:pt x="145" y="14"/>
                  </a:lnTo>
                  <a:lnTo>
                    <a:pt x="164" y="29"/>
                  </a:lnTo>
                  <a:lnTo>
                    <a:pt x="179" y="48"/>
                  </a:lnTo>
                  <a:lnTo>
                    <a:pt x="190" y="71"/>
                  </a:lnTo>
                  <a:lnTo>
                    <a:pt x="193" y="97"/>
                  </a:lnTo>
                  <a:lnTo>
                    <a:pt x="190" y="122"/>
                  </a:lnTo>
                  <a:lnTo>
                    <a:pt x="179" y="145"/>
                  </a:lnTo>
                  <a:lnTo>
                    <a:pt x="164" y="164"/>
                  </a:lnTo>
                  <a:lnTo>
                    <a:pt x="145" y="179"/>
                  </a:lnTo>
                  <a:lnTo>
                    <a:pt x="122" y="190"/>
                  </a:lnTo>
                  <a:lnTo>
                    <a:pt x="97" y="193"/>
                  </a:lnTo>
                  <a:lnTo>
                    <a:pt x="71" y="190"/>
                  </a:lnTo>
                  <a:lnTo>
                    <a:pt x="49" y="179"/>
                  </a:lnTo>
                  <a:lnTo>
                    <a:pt x="29" y="164"/>
                  </a:lnTo>
                  <a:lnTo>
                    <a:pt x="14" y="145"/>
                  </a:lnTo>
                  <a:lnTo>
                    <a:pt x="4" y="122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4" y="48"/>
                  </a:lnTo>
                  <a:lnTo>
                    <a:pt x="29" y="29"/>
                  </a:lnTo>
                  <a:lnTo>
                    <a:pt x="49" y="14"/>
                  </a:lnTo>
                  <a:lnTo>
                    <a:pt x="71" y="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12"/>
            <p:cNvSpPr>
              <a:spLocks noEditPoints="1"/>
            </p:cNvSpPr>
            <p:nvPr/>
          </p:nvSpPr>
          <p:spPr bwMode="auto">
            <a:xfrm>
              <a:off x="10453688" y="1912938"/>
              <a:ext cx="827088" cy="319088"/>
            </a:xfrm>
            <a:custGeom>
              <a:avLst/>
              <a:gdLst/>
              <a:ahLst/>
              <a:cxnLst>
                <a:cxn ang="0">
                  <a:pos x="169" y="234"/>
                </a:cxn>
                <a:cxn ang="0">
                  <a:pos x="176" y="244"/>
                </a:cxn>
                <a:cxn ang="0">
                  <a:pos x="185" y="253"/>
                </a:cxn>
                <a:cxn ang="0">
                  <a:pos x="15" y="402"/>
                </a:cxn>
                <a:cxn ang="0">
                  <a:pos x="9" y="390"/>
                </a:cxn>
                <a:cxn ang="0">
                  <a:pos x="0" y="383"/>
                </a:cxn>
                <a:cxn ang="0">
                  <a:pos x="169" y="234"/>
                </a:cxn>
                <a:cxn ang="0">
                  <a:pos x="239" y="219"/>
                </a:cxn>
                <a:cxn ang="0">
                  <a:pos x="499" y="300"/>
                </a:cxn>
                <a:cxn ang="0">
                  <a:pos x="495" y="310"/>
                </a:cxn>
                <a:cxn ang="0">
                  <a:pos x="493" y="321"/>
                </a:cxn>
                <a:cxn ang="0">
                  <a:pos x="493" y="324"/>
                </a:cxn>
                <a:cxn ang="0">
                  <a:pos x="232" y="242"/>
                </a:cxn>
                <a:cxn ang="0">
                  <a:pos x="238" y="232"/>
                </a:cxn>
                <a:cxn ang="0">
                  <a:pos x="239" y="220"/>
                </a:cxn>
                <a:cxn ang="0">
                  <a:pos x="239" y="219"/>
                </a:cxn>
                <a:cxn ang="0">
                  <a:pos x="771" y="97"/>
                </a:cxn>
                <a:cxn ang="0">
                  <a:pos x="777" y="107"/>
                </a:cxn>
                <a:cxn ang="0">
                  <a:pos x="787" y="115"/>
                </a:cxn>
                <a:cxn ang="0">
                  <a:pos x="563" y="309"/>
                </a:cxn>
                <a:cxn ang="0">
                  <a:pos x="559" y="301"/>
                </a:cxn>
                <a:cxn ang="0">
                  <a:pos x="553" y="295"/>
                </a:cxn>
                <a:cxn ang="0">
                  <a:pos x="546" y="290"/>
                </a:cxn>
                <a:cxn ang="0">
                  <a:pos x="771" y="97"/>
                </a:cxn>
                <a:cxn ang="0">
                  <a:pos x="1036" y="0"/>
                </a:cxn>
                <a:cxn ang="0">
                  <a:pos x="1036" y="1"/>
                </a:cxn>
                <a:cxn ang="0">
                  <a:pos x="1038" y="13"/>
                </a:cxn>
                <a:cxn ang="0">
                  <a:pos x="1043" y="23"/>
                </a:cxn>
                <a:cxn ang="0">
                  <a:pos x="841" y="85"/>
                </a:cxn>
                <a:cxn ang="0">
                  <a:pos x="841" y="83"/>
                </a:cxn>
                <a:cxn ang="0">
                  <a:pos x="840" y="71"/>
                </a:cxn>
                <a:cxn ang="0">
                  <a:pos x="834" y="61"/>
                </a:cxn>
                <a:cxn ang="0">
                  <a:pos x="1036" y="0"/>
                </a:cxn>
              </a:cxnLst>
              <a:rect l="0" t="0" r="r" b="b"/>
              <a:pathLst>
                <a:path w="1043" h="402">
                  <a:moveTo>
                    <a:pt x="169" y="234"/>
                  </a:moveTo>
                  <a:lnTo>
                    <a:pt x="176" y="244"/>
                  </a:lnTo>
                  <a:lnTo>
                    <a:pt x="185" y="253"/>
                  </a:lnTo>
                  <a:lnTo>
                    <a:pt x="15" y="402"/>
                  </a:lnTo>
                  <a:lnTo>
                    <a:pt x="9" y="390"/>
                  </a:lnTo>
                  <a:lnTo>
                    <a:pt x="0" y="383"/>
                  </a:lnTo>
                  <a:lnTo>
                    <a:pt x="169" y="234"/>
                  </a:lnTo>
                  <a:close/>
                  <a:moveTo>
                    <a:pt x="239" y="219"/>
                  </a:moveTo>
                  <a:lnTo>
                    <a:pt x="499" y="300"/>
                  </a:lnTo>
                  <a:lnTo>
                    <a:pt x="495" y="310"/>
                  </a:lnTo>
                  <a:lnTo>
                    <a:pt x="493" y="321"/>
                  </a:lnTo>
                  <a:lnTo>
                    <a:pt x="493" y="324"/>
                  </a:lnTo>
                  <a:lnTo>
                    <a:pt x="232" y="242"/>
                  </a:lnTo>
                  <a:lnTo>
                    <a:pt x="238" y="232"/>
                  </a:lnTo>
                  <a:lnTo>
                    <a:pt x="239" y="220"/>
                  </a:lnTo>
                  <a:lnTo>
                    <a:pt x="239" y="219"/>
                  </a:lnTo>
                  <a:close/>
                  <a:moveTo>
                    <a:pt x="771" y="97"/>
                  </a:moveTo>
                  <a:lnTo>
                    <a:pt x="777" y="107"/>
                  </a:lnTo>
                  <a:lnTo>
                    <a:pt x="787" y="115"/>
                  </a:lnTo>
                  <a:lnTo>
                    <a:pt x="563" y="309"/>
                  </a:lnTo>
                  <a:lnTo>
                    <a:pt x="559" y="301"/>
                  </a:lnTo>
                  <a:lnTo>
                    <a:pt x="553" y="295"/>
                  </a:lnTo>
                  <a:lnTo>
                    <a:pt x="546" y="290"/>
                  </a:lnTo>
                  <a:lnTo>
                    <a:pt x="771" y="97"/>
                  </a:lnTo>
                  <a:close/>
                  <a:moveTo>
                    <a:pt x="1036" y="0"/>
                  </a:moveTo>
                  <a:lnTo>
                    <a:pt x="1036" y="1"/>
                  </a:lnTo>
                  <a:lnTo>
                    <a:pt x="1038" y="13"/>
                  </a:lnTo>
                  <a:lnTo>
                    <a:pt x="1043" y="23"/>
                  </a:lnTo>
                  <a:lnTo>
                    <a:pt x="841" y="85"/>
                  </a:lnTo>
                  <a:lnTo>
                    <a:pt x="841" y="83"/>
                  </a:lnTo>
                  <a:lnTo>
                    <a:pt x="840" y="71"/>
                  </a:lnTo>
                  <a:lnTo>
                    <a:pt x="834" y="61"/>
                  </a:lnTo>
                  <a:lnTo>
                    <a:pt x="10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13"/>
            <p:cNvSpPr>
              <a:spLocks noEditPoints="1"/>
            </p:cNvSpPr>
            <p:nvPr/>
          </p:nvSpPr>
          <p:spPr bwMode="auto">
            <a:xfrm>
              <a:off x="10401300" y="2203451"/>
              <a:ext cx="76200" cy="7778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39" y="26"/>
                </a:cxn>
                <a:cxn ang="0">
                  <a:pos x="31" y="31"/>
                </a:cxn>
                <a:cxn ang="0">
                  <a:pos x="26" y="39"/>
                </a:cxn>
                <a:cxn ang="0">
                  <a:pos x="24" y="49"/>
                </a:cxn>
                <a:cxn ang="0">
                  <a:pos x="26" y="59"/>
                </a:cxn>
                <a:cxn ang="0">
                  <a:pos x="31" y="67"/>
                </a:cxn>
                <a:cxn ang="0">
                  <a:pos x="39" y="71"/>
                </a:cxn>
                <a:cxn ang="0">
                  <a:pos x="48" y="73"/>
                </a:cxn>
                <a:cxn ang="0">
                  <a:pos x="57" y="71"/>
                </a:cxn>
                <a:cxn ang="0">
                  <a:pos x="65" y="67"/>
                </a:cxn>
                <a:cxn ang="0">
                  <a:pos x="70" y="59"/>
                </a:cxn>
                <a:cxn ang="0">
                  <a:pos x="72" y="49"/>
                </a:cxn>
                <a:cxn ang="0">
                  <a:pos x="70" y="39"/>
                </a:cxn>
                <a:cxn ang="0">
                  <a:pos x="65" y="31"/>
                </a:cxn>
                <a:cxn ang="0">
                  <a:pos x="57" y="26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63" y="2"/>
                </a:cxn>
                <a:cxn ang="0">
                  <a:pos x="77" y="9"/>
                </a:cxn>
                <a:cxn ang="0">
                  <a:pos x="87" y="20"/>
                </a:cxn>
                <a:cxn ang="0">
                  <a:pos x="94" y="33"/>
                </a:cxn>
                <a:cxn ang="0">
                  <a:pos x="96" y="49"/>
                </a:cxn>
                <a:cxn ang="0">
                  <a:pos x="94" y="64"/>
                </a:cxn>
                <a:cxn ang="0">
                  <a:pos x="87" y="78"/>
                </a:cxn>
                <a:cxn ang="0">
                  <a:pos x="77" y="88"/>
                </a:cxn>
                <a:cxn ang="0">
                  <a:pos x="63" y="95"/>
                </a:cxn>
                <a:cxn ang="0">
                  <a:pos x="48" y="98"/>
                </a:cxn>
                <a:cxn ang="0">
                  <a:pos x="33" y="95"/>
                </a:cxn>
                <a:cxn ang="0">
                  <a:pos x="20" y="88"/>
                </a:cxn>
                <a:cxn ang="0">
                  <a:pos x="9" y="78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24"/>
                  </a:moveTo>
                  <a:lnTo>
                    <a:pt x="39" y="26"/>
                  </a:lnTo>
                  <a:lnTo>
                    <a:pt x="31" y="31"/>
                  </a:lnTo>
                  <a:lnTo>
                    <a:pt x="26" y="39"/>
                  </a:lnTo>
                  <a:lnTo>
                    <a:pt x="24" y="49"/>
                  </a:lnTo>
                  <a:lnTo>
                    <a:pt x="26" y="59"/>
                  </a:lnTo>
                  <a:lnTo>
                    <a:pt x="31" y="67"/>
                  </a:lnTo>
                  <a:lnTo>
                    <a:pt x="39" y="71"/>
                  </a:lnTo>
                  <a:lnTo>
                    <a:pt x="48" y="73"/>
                  </a:lnTo>
                  <a:lnTo>
                    <a:pt x="57" y="71"/>
                  </a:lnTo>
                  <a:lnTo>
                    <a:pt x="65" y="67"/>
                  </a:lnTo>
                  <a:lnTo>
                    <a:pt x="70" y="59"/>
                  </a:lnTo>
                  <a:lnTo>
                    <a:pt x="72" y="49"/>
                  </a:lnTo>
                  <a:lnTo>
                    <a:pt x="70" y="39"/>
                  </a:lnTo>
                  <a:lnTo>
                    <a:pt x="65" y="31"/>
                  </a:lnTo>
                  <a:lnTo>
                    <a:pt x="57" y="26"/>
                  </a:lnTo>
                  <a:lnTo>
                    <a:pt x="48" y="24"/>
                  </a:lnTo>
                  <a:close/>
                  <a:moveTo>
                    <a:pt x="48" y="0"/>
                  </a:moveTo>
                  <a:lnTo>
                    <a:pt x="63" y="2"/>
                  </a:lnTo>
                  <a:lnTo>
                    <a:pt x="77" y="9"/>
                  </a:lnTo>
                  <a:lnTo>
                    <a:pt x="87" y="20"/>
                  </a:lnTo>
                  <a:lnTo>
                    <a:pt x="94" y="33"/>
                  </a:lnTo>
                  <a:lnTo>
                    <a:pt x="96" y="49"/>
                  </a:lnTo>
                  <a:lnTo>
                    <a:pt x="94" y="64"/>
                  </a:lnTo>
                  <a:lnTo>
                    <a:pt x="87" y="78"/>
                  </a:lnTo>
                  <a:lnTo>
                    <a:pt x="77" y="88"/>
                  </a:lnTo>
                  <a:lnTo>
                    <a:pt x="63" y="95"/>
                  </a:lnTo>
                  <a:lnTo>
                    <a:pt x="48" y="98"/>
                  </a:lnTo>
                  <a:lnTo>
                    <a:pt x="33" y="95"/>
                  </a:lnTo>
                  <a:lnTo>
                    <a:pt x="20" y="88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14"/>
            <p:cNvSpPr>
              <a:spLocks noEditPoints="1"/>
            </p:cNvSpPr>
            <p:nvPr/>
          </p:nvSpPr>
          <p:spPr bwMode="auto">
            <a:xfrm>
              <a:off x="10575925" y="2049463"/>
              <a:ext cx="77788" cy="77788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41" y="27"/>
                </a:cxn>
                <a:cxn ang="0">
                  <a:pos x="32" y="31"/>
                </a:cxn>
                <a:cxn ang="0">
                  <a:pos x="27" y="39"/>
                </a:cxn>
                <a:cxn ang="0">
                  <a:pos x="24" y="48"/>
                </a:cxn>
                <a:cxn ang="0">
                  <a:pos x="27" y="58"/>
                </a:cxn>
                <a:cxn ang="0">
                  <a:pos x="32" y="66"/>
                </a:cxn>
                <a:cxn ang="0">
                  <a:pos x="41" y="70"/>
                </a:cxn>
                <a:cxn ang="0">
                  <a:pos x="50" y="72"/>
                </a:cxn>
                <a:cxn ang="0">
                  <a:pos x="59" y="70"/>
                </a:cxn>
                <a:cxn ang="0">
                  <a:pos x="67" y="66"/>
                </a:cxn>
                <a:cxn ang="0">
                  <a:pos x="71" y="58"/>
                </a:cxn>
                <a:cxn ang="0">
                  <a:pos x="74" y="48"/>
                </a:cxn>
                <a:cxn ang="0">
                  <a:pos x="70" y="37"/>
                </a:cxn>
                <a:cxn ang="0">
                  <a:pos x="61" y="28"/>
                </a:cxn>
                <a:cxn ang="0">
                  <a:pos x="50" y="24"/>
                </a:cxn>
                <a:cxn ang="0">
                  <a:pos x="50" y="0"/>
                </a:cxn>
                <a:cxn ang="0">
                  <a:pos x="65" y="3"/>
                </a:cxn>
                <a:cxn ang="0">
                  <a:pos x="78" y="9"/>
                </a:cxn>
                <a:cxn ang="0">
                  <a:pos x="89" y="20"/>
                </a:cxn>
                <a:cxn ang="0">
                  <a:pos x="96" y="33"/>
                </a:cxn>
                <a:cxn ang="0">
                  <a:pos x="98" y="48"/>
                </a:cxn>
                <a:cxn ang="0">
                  <a:pos x="96" y="64"/>
                </a:cxn>
                <a:cxn ang="0">
                  <a:pos x="89" y="78"/>
                </a:cxn>
                <a:cxn ang="0">
                  <a:pos x="78" y="89"/>
                </a:cxn>
                <a:cxn ang="0">
                  <a:pos x="65" y="95"/>
                </a:cxn>
                <a:cxn ang="0">
                  <a:pos x="50" y="98"/>
                </a:cxn>
                <a:cxn ang="0">
                  <a:pos x="34" y="95"/>
                </a:cxn>
                <a:cxn ang="0">
                  <a:pos x="20" y="89"/>
                </a:cxn>
                <a:cxn ang="0">
                  <a:pos x="10" y="78"/>
                </a:cxn>
                <a:cxn ang="0">
                  <a:pos x="3" y="64"/>
                </a:cxn>
                <a:cxn ang="0">
                  <a:pos x="0" y="48"/>
                </a:cxn>
                <a:cxn ang="0">
                  <a:pos x="3" y="33"/>
                </a:cxn>
                <a:cxn ang="0">
                  <a:pos x="10" y="20"/>
                </a:cxn>
                <a:cxn ang="0">
                  <a:pos x="20" y="9"/>
                </a:cxn>
                <a:cxn ang="0">
                  <a:pos x="34" y="3"/>
                </a:cxn>
                <a:cxn ang="0">
                  <a:pos x="50" y="0"/>
                </a:cxn>
              </a:cxnLst>
              <a:rect l="0" t="0" r="r" b="b"/>
              <a:pathLst>
                <a:path w="98" h="98">
                  <a:moveTo>
                    <a:pt x="50" y="24"/>
                  </a:moveTo>
                  <a:lnTo>
                    <a:pt x="41" y="27"/>
                  </a:lnTo>
                  <a:lnTo>
                    <a:pt x="32" y="31"/>
                  </a:lnTo>
                  <a:lnTo>
                    <a:pt x="27" y="39"/>
                  </a:lnTo>
                  <a:lnTo>
                    <a:pt x="24" y="48"/>
                  </a:lnTo>
                  <a:lnTo>
                    <a:pt x="27" y="58"/>
                  </a:lnTo>
                  <a:lnTo>
                    <a:pt x="32" y="66"/>
                  </a:lnTo>
                  <a:lnTo>
                    <a:pt x="41" y="70"/>
                  </a:lnTo>
                  <a:lnTo>
                    <a:pt x="50" y="72"/>
                  </a:lnTo>
                  <a:lnTo>
                    <a:pt x="59" y="70"/>
                  </a:lnTo>
                  <a:lnTo>
                    <a:pt x="67" y="66"/>
                  </a:lnTo>
                  <a:lnTo>
                    <a:pt x="71" y="58"/>
                  </a:lnTo>
                  <a:lnTo>
                    <a:pt x="74" y="48"/>
                  </a:lnTo>
                  <a:lnTo>
                    <a:pt x="70" y="37"/>
                  </a:lnTo>
                  <a:lnTo>
                    <a:pt x="61" y="28"/>
                  </a:lnTo>
                  <a:lnTo>
                    <a:pt x="50" y="24"/>
                  </a:lnTo>
                  <a:close/>
                  <a:moveTo>
                    <a:pt x="50" y="0"/>
                  </a:moveTo>
                  <a:lnTo>
                    <a:pt x="65" y="3"/>
                  </a:lnTo>
                  <a:lnTo>
                    <a:pt x="78" y="9"/>
                  </a:lnTo>
                  <a:lnTo>
                    <a:pt x="89" y="20"/>
                  </a:lnTo>
                  <a:lnTo>
                    <a:pt x="96" y="33"/>
                  </a:lnTo>
                  <a:lnTo>
                    <a:pt x="98" y="48"/>
                  </a:lnTo>
                  <a:lnTo>
                    <a:pt x="96" y="64"/>
                  </a:lnTo>
                  <a:lnTo>
                    <a:pt x="89" y="78"/>
                  </a:lnTo>
                  <a:lnTo>
                    <a:pt x="78" y="89"/>
                  </a:lnTo>
                  <a:lnTo>
                    <a:pt x="65" y="95"/>
                  </a:lnTo>
                  <a:lnTo>
                    <a:pt x="50" y="98"/>
                  </a:lnTo>
                  <a:lnTo>
                    <a:pt x="34" y="95"/>
                  </a:lnTo>
                  <a:lnTo>
                    <a:pt x="20" y="89"/>
                  </a:lnTo>
                  <a:lnTo>
                    <a:pt x="10" y="78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10" y="20"/>
                  </a:lnTo>
                  <a:lnTo>
                    <a:pt x="20" y="9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15"/>
            <p:cNvSpPr>
              <a:spLocks noEditPoints="1"/>
            </p:cNvSpPr>
            <p:nvPr/>
          </p:nvSpPr>
          <p:spPr bwMode="auto">
            <a:xfrm>
              <a:off x="10834688" y="2130426"/>
              <a:ext cx="77788" cy="7620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0" y="27"/>
                </a:cxn>
                <a:cxn ang="0">
                  <a:pos x="32" y="31"/>
                </a:cxn>
                <a:cxn ang="0">
                  <a:pos x="26" y="39"/>
                </a:cxn>
                <a:cxn ang="0">
                  <a:pos x="24" y="48"/>
                </a:cxn>
                <a:cxn ang="0">
                  <a:pos x="26" y="58"/>
                </a:cxn>
                <a:cxn ang="0">
                  <a:pos x="32" y="66"/>
                </a:cxn>
                <a:cxn ang="0">
                  <a:pos x="40" y="71"/>
                </a:cxn>
                <a:cxn ang="0">
                  <a:pos x="49" y="74"/>
                </a:cxn>
                <a:cxn ang="0">
                  <a:pos x="58" y="71"/>
                </a:cxn>
                <a:cxn ang="0">
                  <a:pos x="66" y="66"/>
                </a:cxn>
                <a:cxn ang="0">
                  <a:pos x="71" y="58"/>
                </a:cxn>
                <a:cxn ang="0">
                  <a:pos x="73" y="48"/>
                </a:cxn>
                <a:cxn ang="0">
                  <a:pos x="70" y="37"/>
                </a:cxn>
                <a:cxn ang="0">
                  <a:pos x="61" y="28"/>
                </a:cxn>
                <a:cxn ang="0">
                  <a:pos x="49" y="24"/>
                </a:cxn>
                <a:cxn ang="0">
                  <a:pos x="49" y="0"/>
                </a:cxn>
                <a:cxn ang="0">
                  <a:pos x="64" y="2"/>
                </a:cxn>
                <a:cxn ang="0">
                  <a:pos x="78" y="9"/>
                </a:cxn>
                <a:cxn ang="0">
                  <a:pos x="88" y="20"/>
                </a:cxn>
                <a:cxn ang="0">
                  <a:pos x="95" y="33"/>
                </a:cxn>
                <a:cxn ang="0">
                  <a:pos x="97" y="48"/>
                </a:cxn>
                <a:cxn ang="0">
                  <a:pos x="95" y="64"/>
                </a:cxn>
                <a:cxn ang="0">
                  <a:pos x="88" y="78"/>
                </a:cxn>
                <a:cxn ang="0">
                  <a:pos x="78" y="88"/>
                </a:cxn>
                <a:cxn ang="0">
                  <a:pos x="64" y="95"/>
                </a:cxn>
                <a:cxn ang="0">
                  <a:pos x="49" y="98"/>
                </a:cxn>
                <a:cxn ang="0">
                  <a:pos x="33" y="95"/>
                </a:cxn>
                <a:cxn ang="0">
                  <a:pos x="19" y="88"/>
                </a:cxn>
                <a:cxn ang="0">
                  <a:pos x="9" y="78"/>
                </a:cxn>
                <a:cxn ang="0">
                  <a:pos x="2" y="64"/>
                </a:cxn>
                <a:cxn ang="0">
                  <a:pos x="0" y="48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19" y="9"/>
                </a:cxn>
                <a:cxn ang="0">
                  <a:pos x="33" y="2"/>
                </a:cxn>
                <a:cxn ang="0">
                  <a:pos x="49" y="0"/>
                </a:cxn>
              </a:cxnLst>
              <a:rect l="0" t="0" r="r" b="b"/>
              <a:pathLst>
                <a:path w="97" h="98">
                  <a:moveTo>
                    <a:pt x="49" y="24"/>
                  </a:moveTo>
                  <a:lnTo>
                    <a:pt x="40" y="27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8"/>
                  </a:lnTo>
                  <a:lnTo>
                    <a:pt x="26" y="58"/>
                  </a:lnTo>
                  <a:lnTo>
                    <a:pt x="32" y="66"/>
                  </a:lnTo>
                  <a:lnTo>
                    <a:pt x="40" y="71"/>
                  </a:lnTo>
                  <a:lnTo>
                    <a:pt x="49" y="74"/>
                  </a:lnTo>
                  <a:lnTo>
                    <a:pt x="58" y="71"/>
                  </a:lnTo>
                  <a:lnTo>
                    <a:pt x="66" y="66"/>
                  </a:lnTo>
                  <a:lnTo>
                    <a:pt x="71" y="58"/>
                  </a:lnTo>
                  <a:lnTo>
                    <a:pt x="73" y="48"/>
                  </a:lnTo>
                  <a:lnTo>
                    <a:pt x="70" y="37"/>
                  </a:lnTo>
                  <a:lnTo>
                    <a:pt x="61" y="28"/>
                  </a:lnTo>
                  <a:lnTo>
                    <a:pt x="49" y="24"/>
                  </a:lnTo>
                  <a:close/>
                  <a:moveTo>
                    <a:pt x="49" y="0"/>
                  </a:moveTo>
                  <a:lnTo>
                    <a:pt x="64" y="2"/>
                  </a:lnTo>
                  <a:lnTo>
                    <a:pt x="78" y="9"/>
                  </a:lnTo>
                  <a:lnTo>
                    <a:pt x="88" y="20"/>
                  </a:lnTo>
                  <a:lnTo>
                    <a:pt x="95" y="33"/>
                  </a:lnTo>
                  <a:lnTo>
                    <a:pt x="97" y="48"/>
                  </a:lnTo>
                  <a:lnTo>
                    <a:pt x="95" y="64"/>
                  </a:lnTo>
                  <a:lnTo>
                    <a:pt x="88" y="78"/>
                  </a:lnTo>
                  <a:lnTo>
                    <a:pt x="78" y="88"/>
                  </a:lnTo>
                  <a:lnTo>
                    <a:pt x="64" y="95"/>
                  </a:lnTo>
                  <a:lnTo>
                    <a:pt x="49" y="98"/>
                  </a:lnTo>
                  <a:lnTo>
                    <a:pt x="33" y="95"/>
                  </a:lnTo>
                  <a:lnTo>
                    <a:pt x="19" y="88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19" y="9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16"/>
            <p:cNvSpPr>
              <a:spLocks noEditPoints="1"/>
            </p:cNvSpPr>
            <p:nvPr/>
          </p:nvSpPr>
          <p:spPr bwMode="auto">
            <a:xfrm>
              <a:off x="11053763" y="1939926"/>
              <a:ext cx="77788" cy="7778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37" y="27"/>
                </a:cxn>
                <a:cxn ang="0">
                  <a:pos x="28" y="36"/>
                </a:cxn>
                <a:cxn ang="0">
                  <a:pos x="24" y="48"/>
                </a:cxn>
                <a:cxn ang="0">
                  <a:pos x="27" y="57"/>
                </a:cxn>
                <a:cxn ang="0">
                  <a:pos x="31" y="65"/>
                </a:cxn>
                <a:cxn ang="0">
                  <a:pos x="39" y="70"/>
                </a:cxn>
                <a:cxn ang="0">
                  <a:pos x="48" y="72"/>
                </a:cxn>
                <a:cxn ang="0">
                  <a:pos x="58" y="70"/>
                </a:cxn>
                <a:cxn ang="0">
                  <a:pos x="66" y="65"/>
                </a:cxn>
                <a:cxn ang="0">
                  <a:pos x="70" y="57"/>
                </a:cxn>
                <a:cxn ang="0">
                  <a:pos x="72" y="48"/>
                </a:cxn>
                <a:cxn ang="0">
                  <a:pos x="70" y="39"/>
                </a:cxn>
                <a:cxn ang="0">
                  <a:pos x="66" y="31"/>
                </a:cxn>
                <a:cxn ang="0">
                  <a:pos x="58" y="26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64" y="2"/>
                </a:cxn>
                <a:cxn ang="0">
                  <a:pos x="78" y="9"/>
                </a:cxn>
                <a:cxn ang="0">
                  <a:pos x="89" y="19"/>
                </a:cxn>
                <a:cxn ang="0">
                  <a:pos x="95" y="33"/>
                </a:cxn>
                <a:cxn ang="0">
                  <a:pos x="98" y="48"/>
                </a:cxn>
                <a:cxn ang="0">
                  <a:pos x="95" y="64"/>
                </a:cxn>
                <a:cxn ang="0">
                  <a:pos x="89" y="78"/>
                </a:cxn>
                <a:cxn ang="0">
                  <a:pos x="78" y="88"/>
                </a:cxn>
                <a:cxn ang="0">
                  <a:pos x="64" y="95"/>
                </a:cxn>
                <a:cxn ang="0">
                  <a:pos x="48" y="97"/>
                </a:cxn>
                <a:cxn ang="0">
                  <a:pos x="34" y="95"/>
                </a:cxn>
                <a:cxn ang="0">
                  <a:pos x="20" y="88"/>
                </a:cxn>
                <a:cxn ang="0">
                  <a:pos x="9" y="78"/>
                </a:cxn>
                <a:cxn ang="0">
                  <a:pos x="3" y="64"/>
                </a:cxn>
                <a:cxn ang="0">
                  <a:pos x="0" y="48"/>
                </a:cxn>
                <a:cxn ang="0">
                  <a:pos x="3" y="33"/>
                </a:cxn>
                <a:cxn ang="0">
                  <a:pos x="9" y="19"/>
                </a:cxn>
                <a:cxn ang="0">
                  <a:pos x="20" y="9"/>
                </a:cxn>
                <a:cxn ang="0">
                  <a:pos x="34" y="2"/>
                </a:cxn>
                <a:cxn ang="0">
                  <a:pos x="48" y="0"/>
                </a:cxn>
              </a:cxnLst>
              <a:rect l="0" t="0" r="r" b="b"/>
              <a:pathLst>
                <a:path w="98" h="97">
                  <a:moveTo>
                    <a:pt x="48" y="24"/>
                  </a:moveTo>
                  <a:lnTo>
                    <a:pt x="37" y="27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7" y="57"/>
                  </a:lnTo>
                  <a:lnTo>
                    <a:pt x="31" y="65"/>
                  </a:lnTo>
                  <a:lnTo>
                    <a:pt x="39" y="70"/>
                  </a:lnTo>
                  <a:lnTo>
                    <a:pt x="48" y="72"/>
                  </a:lnTo>
                  <a:lnTo>
                    <a:pt x="58" y="70"/>
                  </a:lnTo>
                  <a:lnTo>
                    <a:pt x="66" y="65"/>
                  </a:lnTo>
                  <a:lnTo>
                    <a:pt x="70" y="57"/>
                  </a:lnTo>
                  <a:lnTo>
                    <a:pt x="72" y="48"/>
                  </a:lnTo>
                  <a:lnTo>
                    <a:pt x="70" y="39"/>
                  </a:lnTo>
                  <a:lnTo>
                    <a:pt x="66" y="31"/>
                  </a:lnTo>
                  <a:lnTo>
                    <a:pt x="58" y="26"/>
                  </a:lnTo>
                  <a:lnTo>
                    <a:pt x="48" y="24"/>
                  </a:lnTo>
                  <a:close/>
                  <a:moveTo>
                    <a:pt x="48" y="0"/>
                  </a:moveTo>
                  <a:lnTo>
                    <a:pt x="64" y="2"/>
                  </a:lnTo>
                  <a:lnTo>
                    <a:pt x="78" y="9"/>
                  </a:lnTo>
                  <a:lnTo>
                    <a:pt x="89" y="19"/>
                  </a:lnTo>
                  <a:lnTo>
                    <a:pt x="95" y="33"/>
                  </a:lnTo>
                  <a:lnTo>
                    <a:pt x="98" y="48"/>
                  </a:lnTo>
                  <a:lnTo>
                    <a:pt x="95" y="64"/>
                  </a:lnTo>
                  <a:lnTo>
                    <a:pt x="89" y="78"/>
                  </a:lnTo>
                  <a:lnTo>
                    <a:pt x="78" y="88"/>
                  </a:lnTo>
                  <a:lnTo>
                    <a:pt x="64" y="95"/>
                  </a:lnTo>
                  <a:lnTo>
                    <a:pt x="48" y="97"/>
                  </a:lnTo>
                  <a:lnTo>
                    <a:pt x="34" y="95"/>
                  </a:lnTo>
                  <a:lnTo>
                    <a:pt x="20" y="88"/>
                  </a:lnTo>
                  <a:lnTo>
                    <a:pt x="9" y="78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19"/>
                  </a:lnTo>
                  <a:lnTo>
                    <a:pt x="20" y="9"/>
                  </a:lnTo>
                  <a:lnTo>
                    <a:pt x="34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17"/>
            <p:cNvSpPr>
              <a:spLocks noEditPoints="1"/>
            </p:cNvSpPr>
            <p:nvPr/>
          </p:nvSpPr>
          <p:spPr bwMode="auto">
            <a:xfrm>
              <a:off x="11266488" y="1876426"/>
              <a:ext cx="76200" cy="7620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39" y="27"/>
                </a:cxn>
                <a:cxn ang="0">
                  <a:pos x="30" y="31"/>
                </a:cxn>
                <a:cxn ang="0">
                  <a:pos x="26" y="39"/>
                </a:cxn>
                <a:cxn ang="0">
                  <a:pos x="24" y="48"/>
                </a:cxn>
                <a:cxn ang="0">
                  <a:pos x="26" y="57"/>
                </a:cxn>
                <a:cxn ang="0">
                  <a:pos x="30" y="66"/>
                </a:cxn>
                <a:cxn ang="0">
                  <a:pos x="39" y="71"/>
                </a:cxn>
                <a:cxn ang="0">
                  <a:pos x="48" y="74"/>
                </a:cxn>
                <a:cxn ang="0">
                  <a:pos x="57" y="71"/>
                </a:cxn>
                <a:cxn ang="0">
                  <a:pos x="65" y="66"/>
                </a:cxn>
                <a:cxn ang="0">
                  <a:pos x="69" y="57"/>
                </a:cxn>
                <a:cxn ang="0">
                  <a:pos x="72" y="48"/>
                </a:cxn>
                <a:cxn ang="0">
                  <a:pos x="69" y="39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63" y="2"/>
                </a:cxn>
                <a:cxn ang="0">
                  <a:pos x="76" y="9"/>
                </a:cxn>
                <a:cxn ang="0">
                  <a:pos x="87" y="20"/>
                </a:cxn>
                <a:cxn ang="0">
                  <a:pos x="94" y="33"/>
                </a:cxn>
                <a:cxn ang="0">
                  <a:pos x="96" y="48"/>
                </a:cxn>
                <a:cxn ang="0">
                  <a:pos x="94" y="64"/>
                </a:cxn>
                <a:cxn ang="0">
                  <a:pos x="87" y="78"/>
                </a:cxn>
                <a:cxn ang="0">
                  <a:pos x="76" y="88"/>
                </a:cxn>
                <a:cxn ang="0">
                  <a:pos x="63" y="95"/>
                </a:cxn>
                <a:cxn ang="0">
                  <a:pos x="48" y="98"/>
                </a:cxn>
                <a:cxn ang="0">
                  <a:pos x="33" y="95"/>
                </a:cxn>
                <a:cxn ang="0">
                  <a:pos x="19" y="88"/>
                </a:cxn>
                <a:cxn ang="0">
                  <a:pos x="9" y="78"/>
                </a:cxn>
                <a:cxn ang="0">
                  <a:pos x="2" y="64"/>
                </a:cxn>
                <a:cxn ang="0">
                  <a:pos x="0" y="48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19" y="9"/>
                </a:cxn>
                <a:cxn ang="0">
                  <a:pos x="33" y="2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24"/>
                  </a:moveTo>
                  <a:lnTo>
                    <a:pt x="39" y="27"/>
                  </a:lnTo>
                  <a:lnTo>
                    <a:pt x="30" y="31"/>
                  </a:lnTo>
                  <a:lnTo>
                    <a:pt x="26" y="39"/>
                  </a:lnTo>
                  <a:lnTo>
                    <a:pt x="24" y="48"/>
                  </a:lnTo>
                  <a:lnTo>
                    <a:pt x="26" y="57"/>
                  </a:lnTo>
                  <a:lnTo>
                    <a:pt x="30" y="66"/>
                  </a:lnTo>
                  <a:lnTo>
                    <a:pt x="39" y="71"/>
                  </a:lnTo>
                  <a:lnTo>
                    <a:pt x="48" y="74"/>
                  </a:lnTo>
                  <a:lnTo>
                    <a:pt x="57" y="71"/>
                  </a:lnTo>
                  <a:lnTo>
                    <a:pt x="65" y="66"/>
                  </a:lnTo>
                  <a:lnTo>
                    <a:pt x="69" y="57"/>
                  </a:lnTo>
                  <a:lnTo>
                    <a:pt x="72" y="48"/>
                  </a:lnTo>
                  <a:lnTo>
                    <a:pt x="69" y="39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48" y="24"/>
                  </a:lnTo>
                  <a:close/>
                  <a:moveTo>
                    <a:pt x="48" y="0"/>
                  </a:moveTo>
                  <a:lnTo>
                    <a:pt x="63" y="2"/>
                  </a:lnTo>
                  <a:lnTo>
                    <a:pt x="76" y="9"/>
                  </a:lnTo>
                  <a:lnTo>
                    <a:pt x="87" y="20"/>
                  </a:lnTo>
                  <a:lnTo>
                    <a:pt x="94" y="33"/>
                  </a:lnTo>
                  <a:lnTo>
                    <a:pt x="96" y="48"/>
                  </a:lnTo>
                  <a:lnTo>
                    <a:pt x="94" y="64"/>
                  </a:lnTo>
                  <a:lnTo>
                    <a:pt x="87" y="78"/>
                  </a:lnTo>
                  <a:lnTo>
                    <a:pt x="76" y="88"/>
                  </a:lnTo>
                  <a:lnTo>
                    <a:pt x="63" y="95"/>
                  </a:lnTo>
                  <a:lnTo>
                    <a:pt x="48" y="98"/>
                  </a:lnTo>
                  <a:lnTo>
                    <a:pt x="33" y="95"/>
                  </a:lnTo>
                  <a:lnTo>
                    <a:pt x="19" y="88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19" y="9"/>
                  </a:lnTo>
                  <a:lnTo>
                    <a:pt x="33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18"/>
            <p:cNvSpPr>
              <a:spLocks noEditPoints="1"/>
            </p:cNvSpPr>
            <p:nvPr/>
          </p:nvSpPr>
          <p:spPr bwMode="auto">
            <a:xfrm>
              <a:off x="10837863" y="2284413"/>
              <a:ext cx="79375" cy="130175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85"/>
                </a:cxn>
                <a:cxn ang="0">
                  <a:pos x="39" y="85"/>
                </a:cxn>
                <a:cxn ang="0">
                  <a:pos x="50" y="84"/>
                </a:cxn>
                <a:cxn ang="0">
                  <a:pos x="60" y="81"/>
                </a:cxn>
                <a:cxn ang="0">
                  <a:pos x="68" y="76"/>
                </a:cxn>
                <a:cxn ang="0">
                  <a:pos x="74" y="69"/>
                </a:cxn>
                <a:cxn ang="0">
                  <a:pos x="78" y="61"/>
                </a:cxn>
                <a:cxn ang="0">
                  <a:pos x="79" y="50"/>
                </a:cxn>
                <a:cxn ang="0">
                  <a:pos x="76" y="37"/>
                </a:cxn>
                <a:cxn ang="0">
                  <a:pos x="69" y="26"/>
                </a:cxn>
                <a:cxn ang="0">
                  <a:pos x="57" y="21"/>
                </a:cxn>
                <a:cxn ang="0">
                  <a:pos x="41" y="18"/>
                </a:cxn>
                <a:cxn ang="0">
                  <a:pos x="18" y="18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60" y="1"/>
                </a:cxn>
                <a:cxn ang="0">
                  <a:pos x="74" y="6"/>
                </a:cxn>
                <a:cxn ang="0">
                  <a:pos x="84" y="14"/>
                </a:cxn>
                <a:cxn ang="0">
                  <a:pos x="92" y="23"/>
                </a:cxn>
                <a:cxn ang="0">
                  <a:pos x="98" y="36"/>
                </a:cxn>
                <a:cxn ang="0">
                  <a:pos x="99" y="49"/>
                </a:cxn>
                <a:cxn ang="0">
                  <a:pos x="97" y="64"/>
                </a:cxn>
                <a:cxn ang="0">
                  <a:pos x="92" y="77"/>
                </a:cxn>
                <a:cxn ang="0">
                  <a:pos x="83" y="87"/>
                </a:cxn>
                <a:cxn ang="0">
                  <a:pos x="72" y="95"/>
                </a:cxn>
                <a:cxn ang="0">
                  <a:pos x="57" y="101"/>
                </a:cxn>
                <a:cxn ang="0">
                  <a:pos x="40" y="102"/>
                </a:cxn>
                <a:cxn ang="0">
                  <a:pos x="18" y="102"/>
                </a:cxn>
                <a:cxn ang="0">
                  <a:pos x="18" y="164"/>
                </a:cxn>
                <a:cxn ang="0">
                  <a:pos x="0" y="164"/>
                </a:cxn>
                <a:cxn ang="0">
                  <a:pos x="0" y="0"/>
                </a:cxn>
              </a:cxnLst>
              <a:rect l="0" t="0" r="r" b="b"/>
              <a:pathLst>
                <a:path w="99" h="164">
                  <a:moveTo>
                    <a:pt x="18" y="18"/>
                  </a:moveTo>
                  <a:lnTo>
                    <a:pt x="18" y="85"/>
                  </a:lnTo>
                  <a:lnTo>
                    <a:pt x="39" y="85"/>
                  </a:lnTo>
                  <a:lnTo>
                    <a:pt x="50" y="84"/>
                  </a:lnTo>
                  <a:lnTo>
                    <a:pt x="60" y="81"/>
                  </a:lnTo>
                  <a:lnTo>
                    <a:pt x="68" y="76"/>
                  </a:lnTo>
                  <a:lnTo>
                    <a:pt x="74" y="69"/>
                  </a:lnTo>
                  <a:lnTo>
                    <a:pt x="78" y="61"/>
                  </a:lnTo>
                  <a:lnTo>
                    <a:pt x="79" y="50"/>
                  </a:lnTo>
                  <a:lnTo>
                    <a:pt x="76" y="37"/>
                  </a:lnTo>
                  <a:lnTo>
                    <a:pt x="69" y="26"/>
                  </a:lnTo>
                  <a:lnTo>
                    <a:pt x="57" y="21"/>
                  </a:lnTo>
                  <a:lnTo>
                    <a:pt x="41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60" y="1"/>
                  </a:lnTo>
                  <a:lnTo>
                    <a:pt x="74" y="6"/>
                  </a:lnTo>
                  <a:lnTo>
                    <a:pt x="84" y="14"/>
                  </a:lnTo>
                  <a:lnTo>
                    <a:pt x="92" y="23"/>
                  </a:lnTo>
                  <a:lnTo>
                    <a:pt x="98" y="36"/>
                  </a:lnTo>
                  <a:lnTo>
                    <a:pt x="99" y="49"/>
                  </a:lnTo>
                  <a:lnTo>
                    <a:pt x="97" y="64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2" y="95"/>
                  </a:lnTo>
                  <a:lnTo>
                    <a:pt x="57" y="101"/>
                  </a:lnTo>
                  <a:lnTo>
                    <a:pt x="40" y="102"/>
                  </a:lnTo>
                  <a:lnTo>
                    <a:pt x="18" y="102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Rectangle 119"/>
            <p:cNvSpPr>
              <a:spLocks noChangeArrowheads="1"/>
            </p:cNvSpPr>
            <p:nvPr/>
          </p:nvSpPr>
          <p:spPr bwMode="auto">
            <a:xfrm>
              <a:off x="10826750" y="2378076"/>
              <a:ext cx="6508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120"/>
            <p:cNvSpPr>
              <a:spLocks noChangeArrowheads="1"/>
            </p:cNvSpPr>
            <p:nvPr/>
          </p:nvSpPr>
          <p:spPr bwMode="auto">
            <a:xfrm>
              <a:off x="10826750" y="2351088"/>
              <a:ext cx="42863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3" name="Прямоугольник 182"/>
          <p:cNvSpPr/>
          <p:nvPr/>
        </p:nvSpPr>
        <p:spPr>
          <a:xfrm>
            <a:off x="2427586" y="1893160"/>
            <a:ext cx="6122647" cy="5291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Мигрировали структуру БД, данные с использованием 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ora2pg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>
            <a:off x="2148104" y="1704377"/>
            <a:ext cx="0" cy="937819"/>
          </a:xfrm>
          <a:prstGeom prst="line">
            <a:avLst/>
          </a:prstGeom>
          <a:ln w="12700">
            <a:solidFill>
              <a:srgbClr val="942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2148104" y="3119683"/>
            <a:ext cx="0" cy="937819"/>
          </a:xfrm>
          <a:prstGeom prst="line">
            <a:avLst/>
          </a:prstGeom>
          <a:ln w="12700">
            <a:solidFill>
              <a:srgbClr val="942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2148104" y="4591114"/>
            <a:ext cx="0" cy="937819"/>
          </a:xfrm>
          <a:prstGeom prst="line">
            <a:avLst/>
          </a:prstGeom>
          <a:ln w="12700">
            <a:solidFill>
              <a:srgbClr val="942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2427586" y="3185784"/>
            <a:ext cx="6253275" cy="5283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базе 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Antlr3 +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грамматики + преобразование смогли мигрировать более 90% кода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2427587" y="4768617"/>
            <a:ext cx="6122645" cy="5283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ru-RU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Оставшиеся 10% переносятся, адаптируются вручную, учитывая специфику СУБД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9" name="Группа 188"/>
          <p:cNvGrpSpPr/>
          <p:nvPr/>
        </p:nvGrpSpPr>
        <p:grpSpPr>
          <a:xfrm>
            <a:off x="1101769" y="1775411"/>
            <a:ext cx="888650" cy="731829"/>
            <a:chOff x="8882063" y="1901826"/>
            <a:chExt cx="1025525" cy="844550"/>
          </a:xfrm>
          <a:solidFill>
            <a:srgbClr val="94287F"/>
          </a:solidFill>
        </p:grpSpPr>
        <p:sp>
          <p:nvSpPr>
            <p:cNvPr id="190" name="Freeform 9"/>
            <p:cNvSpPr>
              <a:spLocks noEditPoints="1"/>
            </p:cNvSpPr>
            <p:nvPr/>
          </p:nvSpPr>
          <p:spPr bwMode="auto">
            <a:xfrm>
              <a:off x="8928100" y="1901826"/>
              <a:ext cx="620713" cy="598488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7" y="251"/>
                </a:cxn>
                <a:cxn ang="0">
                  <a:pos x="21" y="251"/>
                </a:cxn>
                <a:cxn ang="0">
                  <a:pos x="28" y="250"/>
                </a:cxn>
                <a:cxn ang="0">
                  <a:pos x="28" y="727"/>
                </a:cxn>
                <a:cxn ang="0">
                  <a:pos x="684" y="727"/>
                </a:cxn>
                <a:cxn ang="0">
                  <a:pos x="695" y="741"/>
                </a:cxn>
                <a:cxn ang="0">
                  <a:pos x="703" y="749"/>
                </a:cxn>
                <a:cxn ang="0">
                  <a:pos x="703" y="755"/>
                </a:cxn>
                <a:cxn ang="0">
                  <a:pos x="0" y="755"/>
                </a:cxn>
                <a:cxn ang="0">
                  <a:pos x="0" y="250"/>
                </a:cxn>
                <a:cxn ang="0">
                  <a:pos x="0" y="0"/>
                </a:cxn>
                <a:cxn ang="0">
                  <a:pos x="783" y="0"/>
                </a:cxn>
                <a:cxn ang="0">
                  <a:pos x="783" y="421"/>
                </a:cxn>
                <a:cxn ang="0">
                  <a:pos x="768" y="422"/>
                </a:cxn>
                <a:cxn ang="0">
                  <a:pos x="754" y="424"/>
                </a:cxn>
                <a:cxn ang="0">
                  <a:pos x="754" y="28"/>
                </a:cxn>
                <a:cxn ang="0">
                  <a:pos x="28" y="28"/>
                </a:cxn>
                <a:cxn ang="0">
                  <a:pos x="28" y="141"/>
                </a:cxn>
                <a:cxn ang="0">
                  <a:pos x="21" y="140"/>
                </a:cxn>
                <a:cxn ang="0">
                  <a:pos x="7" y="140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783" h="755">
                  <a:moveTo>
                    <a:pt x="0" y="250"/>
                  </a:moveTo>
                  <a:lnTo>
                    <a:pt x="7" y="251"/>
                  </a:lnTo>
                  <a:lnTo>
                    <a:pt x="21" y="251"/>
                  </a:lnTo>
                  <a:lnTo>
                    <a:pt x="28" y="250"/>
                  </a:lnTo>
                  <a:lnTo>
                    <a:pt x="28" y="727"/>
                  </a:lnTo>
                  <a:lnTo>
                    <a:pt x="684" y="727"/>
                  </a:lnTo>
                  <a:lnTo>
                    <a:pt x="695" y="741"/>
                  </a:lnTo>
                  <a:lnTo>
                    <a:pt x="703" y="749"/>
                  </a:lnTo>
                  <a:lnTo>
                    <a:pt x="703" y="755"/>
                  </a:lnTo>
                  <a:lnTo>
                    <a:pt x="0" y="755"/>
                  </a:lnTo>
                  <a:lnTo>
                    <a:pt x="0" y="250"/>
                  </a:lnTo>
                  <a:close/>
                  <a:moveTo>
                    <a:pt x="0" y="0"/>
                  </a:moveTo>
                  <a:lnTo>
                    <a:pt x="783" y="0"/>
                  </a:lnTo>
                  <a:lnTo>
                    <a:pt x="783" y="421"/>
                  </a:lnTo>
                  <a:lnTo>
                    <a:pt x="768" y="422"/>
                  </a:lnTo>
                  <a:lnTo>
                    <a:pt x="754" y="424"/>
                  </a:lnTo>
                  <a:lnTo>
                    <a:pt x="754" y="28"/>
                  </a:lnTo>
                  <a:lnTo>
                    <a:pt x="28" y="28"/>
                  </a:lnTo>
                  <a:lnTo>
                    <a:pt x="28" y="141"/>
                  </a:lnTo>
                  <a:lnTo>
                    <a:pt x="21" y="140"/>
                  </a:lnTo>
                  <a:lnTo>
                    <a:pt x="7" y="140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0"/>
            <p:cNvSpPr>
              <a:spLocks/>
            </p:cNvSpPr>
            <p:nvPr/>
          </p:nvSpPr>
          <p:spPr bwMode="auto">
            <a:xfrm>
              <a:off x="8961438" y="2078038"/>
              <a:ext cx="153988" cy="1555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5" y="175"/>
                </a:cxn>
                <a:cxn ang="0">
                  <a:pos x="184" y="183"/>
                </a:cxn>
                <a:cxn ang="0">
                  <a:pos x="176" y="195"/>
                </a:cxn>
                <a:cxn ang="0">
                  <a:pos x="0" y="21"/>
                </a:cxn>
                <a:cxn ang="0">
                  <a:pos x="12" y="11"/>
                </a:cxn>
                <a:cxn ang="0">
                  <a:pos x="20" y="0"/>
                </a:cxn>
              </a:cxnLst>
              <a:rect l="0" t="0" r="r" b="b"/>
              <a:pathLst>
                <a:path w="195" h="195">
                  <a:moveTo>
                    <a:pt x="20" y="0"/>
                  </a:moveTo>
                  <a:lnTo>
                    <a:pt x="195" y="175"/>
                  </a:lnTo>
                  <a:lnTo>
                    <a:pt x="184" y="183"/>
                  </a:lnTo>
                  <a:lnTo>
                    <a:pt x="176" y="195"/>
                  </a:lnTo>
                  <a:lnTo>
                    <a:pt x="0" y="21"/>
                  </a:lnTo>
                  <a:lnTo>
                    <a:pt x="12" y="1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1"/>
            <p:cNvSpPr>
              <a:spLocks noEditPoints="1"/>
            </p:cNvSpPr>
            <p:nvPr/>
          </p:nvSpPr>
          <p:spPr bwMode="auto">
            <a:xfrm>
              <a:off x="9169400" y="2146301"/>
              <a:ext cx="306388" cy="127000"/>
            </a:xfrm>
            <a:custGeom>
              <a:avLst/>
              <a:gdLst/>
              <a:ahLst/>
              <a:cxnLst>
                <a:cxn ang="0">
                  <a:pos x="260" y="13"/>
                </a:cxn>
                <a:cxn ang="0">
                  <a:pos x="386" y="139"/>
                </a:cxn>
                <a:cxn ang="0">
                  <a:pos x="367" y="158"/>
                </a:cxn>
                <a:cxn ang="0">
                  <a:pos x="241" y="32"/>
                </a:cxn>
                <a:cxn ang="0">
                  <a:pos x="252" y="24"/>
                </a:cxn>
                <a:cxn ang="0">
                  <a:pos x="260" y="13"/>
                </a:cxn>
                <a:cxn ang="0">
                  <a:pos x="158" y="0"/>
                </a:cxn>
                <a:cxn ang="0">
                  <a:pos x="164" y="13"/>
                </a:cxn>
                <a:cxn ang="0">
                  <a:pos x="173" y="24"/>
                </a:cxn>
                <a:cxn ang="0">
                  <a:pos x="14" y="122"/>
                </a:cxn>
                <a:cxn ang="0">
                  <a:pos x="8" y="109"/>
                </a:cxn>
                <a:cxn ang="0">
                  <a:pos x="0" y="97"/>
                </a:cxn>
                <a:cxn ang="0">
                  <a:pos x="158" y="0"/>
                </a:cxn>
              </a:cxnLst>
              <a:rect l="0" t="0" r="r" b="b"/>
              <a:pathLst>
                <a:path w="386" h="158">
                  <a:moveTo>
                    <a:pt x="260" y="13"/>
                  </a:moveTo>
                  <a:lnTo>
                    <a:pt x="386" y="139"/>
                  </a:lnTo>
                  <a:lnTo>
                    <a:pt x="367" y="158"/>
                  </a:lnTo>
                  <a:lnTo>
                    <a:pt x="241" y="32"/>
                  </a:lnTo>
                  <a:lnTo>
                    <a:pt x="252" y="24"/>
                  </a:lnTo>
                  <a:lnTo>
                    <a:pt x="260" y="13"/>
                  </a:lnTo>
                  <a:close/>
                  <a:moveTo>
                    <a:pt x="158" y="0"/>
                  </a:moveTo>
                  <a:lnTo>
                    <a:pt x="164" y="13"/>
                  </a:lnTo>
                  <a:lnTo>
                    <a:pt x="173" y="24"/>
                  </a:lnTo>
                  <a:lnTo>
                    <a:pt x="14" y="122"/>
                  </a:lnTo>
                  <a:lnTo>
                    <a:pt x="8" y="109"/>
                  </a:lnTo>
                  <a:lnTo>
                    <a:pt x="0" y="9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2"/>
            <p:cNvSpPr>
              <a:spLocks noEditPoints="1"/>
            </p:cNvSpPr>
            <p:nvPr/>
          </p:nvSpPr>
          <p:spPr bwMode="auto">
            <a:xfrm>
              <a:off x="9282113" y="2078038"/>
              <a:ext cx="111125" cy="111125"/>
            </a:xfrm>
            <a:custGeom>
              <a:avLst/>
              <a:gdLst/>
              <a:ahLst/>
              <a:cxnLst>
                <a:cxn ang="0">
                  <a:pos x="70" y="27"/>
                </a:cxn>
                <a:cxn ang="0">
                  <a:pos x="54" y="31"/>
                </a:cxn>
                <a:cxn ang="0">
                  <a:pos x="40" y="40"/>
                </a:cxn>
                <a:cxn ang="0">
                  <a:pos x="31" y="54"/>
                </a:cxn>
                <a:cxn ang="0">
                  <a:pos x="28" y="70"/>
                </a:cxn>
                <a:cxn ang="0">
                  <a:pos x="31" y="86"/>
                </a:cxn>
                <a:cxn ang="0">
                  <a:pos x="40" y="100"/>
                </a:cxn>
                <a:cxn ang="0">
                  <a:pos x="54" y="109"/>
                </a:cxn>
                <a:cxn ang="0">
                  <a:pos x="70" y="112"/>
                </a:cxn>
                <a:cxn ang="0">
                  <a:pos x="86" y="109"/>
                </a:cxn>
                <a:cxn ang="0">
                  <a:pos x="100" y="100"/>
                </a:cxn>
                <a:cxn ang="0">
                  <a:pos x="109" y="86"/>
                </a:cxn>
                <a:cxn ang="0">
                  <a:pos x="112" y="70"/>
                </a:cxn>
                <a:cxn ang="0">
                  <a:pos x="109" y="54"/>
                </a:cxn>
                <a:cxn ang="0">
                  <a:pos x="100" y="40"/>
                </a:cxn>
                <a:cxn ang="0">
                  <a:pos x="86" y="31"/>
                </a:cxn>
                <a:cxn ang="0">
                  <a:pos x="70" y="27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6" y="9"/>
                </a:cxn>
                <a:cxn ang="0">
                  <a:pos x="119" y="21"/>
                </a:cxn>
                <a:cxn ang="0">
                  <a:pos x="131" y="34"/>
                </a:cxn>
                <a:cxn ang="0">
                  <a:pos x="138" y="52"/>
                </a:cxn>
                <a:cxn ang="0">
                  <a:pos x="140" y="70"/>
                </a:cxn>
                <a:cxn ang="0">
                  <a:pos x="138" y="88"/>
                </a:cxn>
                <a:cxn ang="0">
                  <a:pos x="131" y="105"/>
                </a:cxn>
                <a:cxn ang="0">
                  <a:pos x="119" y="119"/>
                </a:cxn>
                <a:cxn ang="0">
                  <a:pos x="106" y="131"/>
                </a:cxn>
                <a:cxn ang="0">
                  <a:pos x="88" y="138"/>
                </a:cxn>
                <a:cxn ang="0">
                  <a:pos x="70" y="140"/>
                </a:cxn>
                <a:cxn ang="0">
                  <a:pos x="52" y="138"/>
                </a:cxn>
                <a:cxn ang="0">
                  <a:pos x="35" y="131"/>
                </a:cxn>
                <a:cxn ang="0">
                  <a:pos x="21" y="119"/>
                </a:cxn>
                <a:cxn ang="0">
                  <a:pos x="9" y="105"/>
                </a:cxn>
                <a:cxn ang="0">
                  <a:pos x="2" y="88"/>
                </a:cxn>
                <a:cxn ang="0">
                  <a:pos x="0" y="70"/>
                </a:cxn>
                <a:cxn ang="0">
                  <a:pos x="2" y="52"/>
                </a:cxn>
                <a:cxn ang="0">
                  <a:pos x="9" y="34"/>
                </a:cxn>
                <a:cxn ang="0">
                  <a:pos x="21" y="21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</a:cxnLst>
              <a:rect l="0" t="0" r="r" b="b"/>
              <a:pathLst>
                <a:path w="140" h="140">
                  <a:moveTo>
                    <a:pt x="70" y="27"/>
                  </a:moveTo>
                  <a:lnTo>
                    <a:pt x="54" y="31"/>
                  </a:lnTo>
                  <a:lnTo>
                    <a:pt x="40" y="40"/>
                  </a:lnTo>
                  <a:lnTo>
                    <a:pt x="31" y="54"/>
                  </a:lnTo>
                  <a:lnTo>
                    <a:pt x="28" y="70"/>
                  </a:lnTo>
                  <a:lnTo>
                    <a:pt x="31" y="86"/>
                  </a:lnTo>
                  <a:lnTo>
                    <a:pt x="40" y="100"/>
                  </a:lnTo>
                  <a:lnTo>
                    <a:pt x="54" y="109"/>
                  </a:lnTo>
                  <a:lnTo>
                    <a:pt x="70" y="112"/>
                  </a:lnTo>
                  <a:lnTo>
                    <a:pt x="86" y="109"/>
                  </a:lnTo>
                  <a:lnTo>
                    <a:pt x="100" y="100"/>
                  </a:lnTo>
                  <a:lnTo>
                    <a:pt x="109" y="86"/>
                  </a:lnTo>
                  <a:lnTo>
                    <a:pt x="112" y="70"/>
                  </a:lnTo>
                  <a:lnTo>
                    <a:pt x="109" y="54"/>
                  </a:lnTo>
                  <a:lnTo>
                    <a:pt x="100" y="40"/>
                  </a:lnTo>
                  <a:lnTo>
                    <a:pt x="86" y="31"/>
                  </a:lnTo>
                  <a:lnTo>
                    <a:pt x="70" y="27"/>
                  </a:lnTo>
                  <a:close/>
                  <a:moveTo>
                    <a:pt x="70" y="0"/>
                  </a:moveTo>
                  <a:lnTo>
                    <a:pt x="88" y="2"/>
                  </a:lnTo>
                  <a:lnTo>
                    <a:pt x="106" y="9"/>
                  </a:lnTo>
                  <a:lnTo>
                    <a:pt x="119" y="21"/>
                  </a:lnTo>
                  <a:lnTo>
                    <a:pt x="131" y="34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38" y="88"/>
                  </a:lnTo>
                  <a:lnTo>
                    <a:pt x="131" y="105"/>
                  </a:lnTo>
                  <a:lnTo>
                    <a:pt x="119" y="119"/>
                  </a:lnTo>
                  <a:lnTo>
                    <a:pt x="106" y="131"/>
                  </a:lnTo>
                  <a:lnTo>
                    <a:pt x="88" y="138"/>
                  </a:lnTo>
                  <a:lnTo>
                    <a:pt x="70" y="140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4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3"/>
            <p:cNvSpPr>
              <a:spLocks noEditPoints="1"/>
            </p:cNvSpPr>
            <p:nvPr/>
          </p:nvSpPr>
          <p:spPr bwMode="auto">
            <a:xfrm>
              <a:off x="9083675" y="2200276"/>
              <a:ext cx="109538" cy="11112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3" y="32"/>
                </a:cxn>
                <a:cxn ang="0">
                  <a:pos x="40" y="40"/>
                </a:cxn>
                <a:cxn ang="0">
                  <a:pos x="31" y="54"/>
                </a:cxn>
                <a:cxn ang="0">
                  <a:pos x="28" y="70"/>
                </a:cxn>
                <a:cxn ang="0">
                  <a:pos x="30" y="83"/>
                </a:cxn>
                <a:cxn ang="0">
                  <a:pos x="36" y="95"/>
                </a:cxn>
                <a:cxn ang="0">
                  <a:pos x="45" y="104"/>
                </a:cxn>
                <a:cxn ang="0">
                  <a:pos x="56" y="110"/>
                </a:cxn>
                <a:cxn ang="0">
                  <a:pos x="70" y="112"/>
                </a:cxn>
                <a:cxn ang="0">
                  <a:pos x="86" y="109"/>
                </a:cxn>
                <a:cxn ang="0">
                  <a:pos x="99" y="99"/>
                </a:cxn>
                <a:cxn ang="0">
                  <a:pos x="108" y="86"/>
                </a:cxn>
                <a:cxn ang="0">
                  <a:pos x="111" y="70"/>
                </a:cxn>
                <a:cxn ang="0">
                  <a:pos x="108" y="54"/>
                </a:cxn>
                <a:cxn ang="0">
                  <a:pos x="99" y="40"/>
                </a:cxn>
                <a:cxn ang="0">
                  <a:pos x="86" y="32"/>
                </a:cxn>
                <a:cxn ang="0">
                  <a:pos x="70" y="28"/>
                </a:cxn>
                <a:cxn ang="0">
                  <a:pos x="70" y="0"/>
                </a:cxn>
                <a:cxn ang="0">
                  <a:pos x="92" y="3"/>
                </a:cxn>
                <a:cxn ang="0">
                  <a:pos x="111" y="13"/>
                </a:cxn>
                <a:cxn ang="0">
                  <a:pos x="126" y="28"/>
                </a:cxn>
                <a:cxn ang="0">
                  <a:pos x="136" y="48"/>
                </a:cxn>
                <a:cxn ang="0">
                  <a:pos x="140" y="70"/>
                </a:cxn>
                <a:cxn ang="0">
                  <a:pos x="138" y="88"/>
                </a:cxn>
                <a:cxn ang="0">
                  <a:pos x="131" y="105"/>
                </a:cxn>
                <a:cxn ang="0">
                  <a:pos x="119" y="119"/>
                </a:cxn>
                <a:cxn ang="0">
                  <a:pos x="104" y="130"/>
                </a:cxn>
                <a:cxn ang="0">
                  <a:pos x="88" y="137"/>
                </a:cxn>
                <a:cxn ang="0">
                  <a:pos x="70" y="140"/>
                </a:cxn>
                <a:cxn ang="0">
                  <a:pos x="52" y="137"/>
                </a:cxn>
                <a:cxn ang="0">
                  <a:pos x="34" y="130"/>
                </a:cxn>
                <a:cxn ang="0">
                  <a:pos x="21" y="119"/>
                </a:cxn>
                <a:cxn ang="0">
                  <a:pos x="9" y="105"/>
                </a:cxn>
                <a:cxn ang="0">
                  <a:pos x="2" y="88"/>
                </a:cxn>
                <a:cxn ang="0">
                  <a:pos x="0" y="70"/>
                </a:cxn>
                <a:cxn ang="0">
                  <a:pos x="2" y="51"/>
                </a:cxn>
                <a:cxn ang="0">
                  <a:pos x="9" y="35"/>
                </a:cxn>
                <a:cxn ang="0">
                  <a:pos x="21" y="20"/>
                </a:cxn>
                <a:cxn ang="0">
                  <a:pos x="34" y="9"/>
                </a:cxn>
                <a:cxn ang="0">
                  <a:pos x="52" y="2"/>
                </a:cxn>
                <a:cxn ang="0">
                  <a:pos x="70" y="0"/>
                </a:cxn>
              </a:cxnLst>
              <a:rect l="0" t="0" r="r" b="b"/>
              <a:pathLst>
                <a:path w="140" h="140">
                  <a:moveTo>
                    <a:pt x="70" y="28"/>
                  </a:moveTo>
                  <a:lnTo>
                    <a:pt x="53" y="32"/>
                  </a:lnTo>
                  <a:lnTo>
                    <a:pt x="40" y="40"/>
                  </a:lnTo>
                  <a:lnTo>
                    <a:pt x="31" y="54"/>
                  </a:lnTo>
                  <a:lnTo>
                    <a:pt x="28" y="70"/>
                  </a:lnTo>
                  <a:lnTo>
                    <a:pt x="30" y="83"/>
                  </a:lnTo>
                  <a:lnTo>
                    <a:pt x="36" y="95"/>
                  </a:lnTo>
                  <a:lnTo>
                    <a:pt x="45" y="104"/>
                  </a:lnTo>
                  <a:lnTo>
                    <a:pt x="56" y="110"/>
                  </a:lnTo>
                  <a:lnTo>
                    <a:pt x="70" y="112"/>
                  </a:lnTo>
                  <a:lnTo>
                    <a:pt x="86" y="109"/>
                  </a:lnTo>
                  <a:lnTo>
                    <a:pt x="99" y="99"/>
                  </a:lnTo>
                  <a:lnTo>
                    <a:pt x="108" y="86"/>
                  </a:lnTo>
                  <a:lnTo>
                    <a:pt x="111" y="70"/>
                  </a:lnTo>
                  <a:lnTo>
                    <a:pt x="108" y="54"/>
                  </a:lnTo>
                  <a:lnTo>
                    <a:pt x="99" y="40"/>
                  </a:lnTo>
                  <a:lnTo>
                    <a:pt x="86" y="32"/>
                  </a:lnTo>
                  <a:lnTo>
                    <a:pt x="70" y="28"/>
                  </a:lnTo>
                  <a:close/>
                  <a:moveTo>
                    <a:pt x="70" y="0"/>
                  </a:moveTo>
                  <a:lnTo>
                    <a:pt x="92" y="3"/>
                  </a:lnTo>
                  <a:lnTo>
                    <a:pt x="111" y="13"/>
                  </a:lnTo>
                  <a:lnTo>
                    <a:pt x="126" y="28"/>
                  </a:lnTo>
                  <a:lnTo>
                    <a:pt x="136" y="48"/>
                  </a:lnTo>
                  <a:lnTo>
                    <a:pt x="140" y="70"/>
                  </a:lnTo>
                  <a:lnTo>
                    <a:pt x="138" y="88"/>
                  </a:lnTo>
                  <a:lnTo>
                    <a:pt x="131" y="105"/>
                  </a:lnTo>
                  <a:lnTo>
                    <a:pt x="119" y="119"/>
                  </a:lnTo>
                  <a:lnTo>
                    <a:pt x="104" y="130"/>
                  </a:lnTo>
                  <a:lnTo>
                    <a:pt x="88" y="137"/>
                  </a:lnTo>
                  <a:lnTo>
                    <a:pt x="70" y="140"/>
                  </a:lnTo>
                  <a:lnTo>
                    <a:pt x="52" y="137"/>
                  </a:lnTo>
                  <a:lnTo>
                    <a:pt x="34" y="130"/>
                  </a:lnTo>
                  <a:lnTo>
                    <a:pt x="21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4"/>
            <p:cNvSpPr>
              <a:spLocks noEditPoints="1"/>
            </p:cNvSpPr>
            <p:nvPr/>
          </p:nvSpPr>
          <p:spPr bwMode="auto">
            <a:xfrm>
              <a:off x="8882063" y="2001838"/>
              <a:ext cx="111125" cy="11112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4" y="31"/>
                </a:cxn>
                <a:cxn ang="0">
                  <a:pos x="40" y="41"/>
                </a:cxn>
                <a:cxn ang="0">
                  <a:pos x="31" y="54"/>
                </a:cxn>
                <a:cxn ang="0">
                  <a:pos x="27" y="70"/>
                </a:cxn>
                <a:cxn ang="0">
                  <a:pos x="31" y="86"/>
                </a:cxn>
                <a:cxn ang="0">
                  <a:pos x="40" y="99"/>
                </a:cxn>
                <a:cxn ang="0">
                  <a:pos x="54" y="108"/>
                </a:cxn>
                <a:cxn ang="0">
                  <a:pos x="70" y="112"/>
                </a:cxn>
                <a:cxn ang="0">
                  <a:pos x="86" y="108"/>
                </a:cxn>
                <a:cxn ang="0">
                  <a:pos x="100" y="99"/>
                </a:cxn>
                <a:cxn ang="0">
                  <a:pos x="109" y="86"/>
                </a:cxn>
                <a:cxn ang="0">
                  <a:pos x="112" y="70"/>
                </a:cxn>
                <a:cxn ang="0">
                  <a:pos x="109" y="54"/>
                </a:cxn>
                <a:cxn ang="0">
                  <a:pos x="100" y="41"/>
                </a:cxn>
                <a:cxn ang="0">
                  <a:pos x="86" y="31"/>
                </a:cxn>
                <a:cxn ang="0">
                  <a:pos x="70" y="28"/>
                </a:cxn>
                <a:cxn ang="0">
                  <a:pos x="70" y="0"/>
                </a:cxn>
                <a:cxn ang="0">
                  <a:pos x="88" y="3"/>
                </a:cxn>
                <a:cxn ang="0">
                  <a:pos x="105" y="10"/>
                </a:cxn>
                <a:cxn ang="0">
                  <a:pos x="119" y="21"/>
                </a:cxn>
                <a:cxn ang="0">
                  <a:pos x="131" y="35"/>
                </a:cxn>
                <a:cxn ang="0">
                  <a:pos x="137" y="52"/>
                </a:cxn>
                <a:cxn ang="0">
                  <a:pos x="140" y="70"/>
                </a:cxn>
                <a:cxn ang="0">
                  <a:pos x="137" y="89"/>
                </a:cxn>
                <a:cxn ang="0">
                  <a:pos x="131" y="105"/>
                </a:cxn>
                <a:cxn ang="0">
                  <a:pos x="119" y="120"/>
                </a:cxn>
                <a:cxn ang="0">
                  <a:pos x="105" y="131"/>
                </a:cxn>
                <a:cxn ang="0">
                  <a:pos x="88" y="138"/>
                </a:cxn>
                <a:cxn ang="0">
                  <a:pos x="70" y="140"/>
                </a:cxn>
                <a:cxn ang="0">
                  <a:pos x="51" y="138"/>
                </a:cxn>
                <a:cxn ang="0">
                  <a:pos x="34" y="131"/>
                </a:cxn>
                <a:cxn ang="0">
                  <a:pos x="20" y="120"/>
                </a:cxn>
                <a:cxn ang="0">
                  <a:pos x="9" y="105"/>
                </a:cxn>
                <a:cxn ang="0">
                  <a:pos x="2" y="89"/>
                </a:cxn>
                <a:cxn ang="0">
                  <a:pos x="0" y="70"/>
                </a:cxn>
                <a:cxn ang="0">
                  <a:pos x="2" y="52"/>
                </a:cxn>
                <a:cxn ang="0">
                  <a:pos x="9" y="35"/>
                </a:cxn>
                <a:cxn ang="0">
                  <a:pos x="20" y="21"/>
                </a:cxn>
                <a:cxn ang="0">
                  <a:pos x="34" y="10"/>
                </a:cxn>
                <a:cxn ang="0">
                  <a:pos x="51" y="3"/>
                </a:cxn>
                <a:cxn ang="0">
                  <a:pos x="70" y="0"/>
                </a:cxn>
              </a:cxnLst>
              <a:rect l="0" t="0" r="r" b="b"/>
              <a:pathLst>
                <a:path w="140" h="140">
                  <a:moveTo>
                    <a:pt x="70" y="28"/>
                  </a:moveTo>
                  <a:lnTo>
                    <a:pt x="54" y="31"/>
                  </a:lnTo>
                  <a:lnTo>
                    <a:pt x="40" y="41"/>
                  </a:lnTo>
                  <a:lnTo>
                    <a:pt x="31" y="54"/>
                  </a:lnTo>
                  <a:lnTo>
                    <a:pt x="27" y="70"/>
                  </a:lnTo>
                  <a:lnTo>
                    <a:pt x="31" y="86"/>
                  </a:lnTo>
                  <a:lnTo>
                    <a:pt x="40" y="99"/>
                  </a:lnTo>
                  <a:lnTo>
                    <a:pt x="54" y="108"/>
                  </a:lnTo>
                  <a:lnTo>
                    <a:pt x="70" y="112"/>
                  </a:lnTo>
                  <a:lnTo>
                    <a:pt x="86" y="108"/>
                  </a:lnTo>
                  <a:lnTo>
                    <a:pt x="100" y="99"/>
                  </a:lnTo>
                  <a:lnTo>
                    <a:pt x="109" y="86"/>
                  </a:lnTo>
                  <a:lnTo>
                    <a:pt x="112" y="70"/>
                  </a:lnTo>
                  <a:lnTo>
                    <a:pt x="109" y="54"/>
                  </a:lnTo>
                  <a:lnTo>
                    <a:pt x="100" y="41"/>
                  </a:lnTo>
                  <a:lnTo>
                    <a:pt x="86" y="31"/>
                  </a:lnTo>
                  <a:lnTo>
                    <a:pt x="70" y="28"/>
                  </a:lnTo>
                  <a:close/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0"/>
                  </a:lnTo>
                  <a:lnTo>
                    <a:pt x="137" y="89"/>
                  </a:lnTo>
                  <a:lnTo>
                    <a:pt x="131" y="105"/>
                  </a:lnTo>
                  <a:lnTo>
                    <a:pt x="119" y="120"/>
                  </a:lnTo>
                  <a:lnTo>
                    <a:pt x="105" y="131"/>
                  </a:lnTo>
                  <a:lnTo>
                    <a:pt x="88" y="138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1"/>
                  </a:lnTo>
                  <a:lnTo>
                    <a:pt x="20" y="120"/>
                  </a:lnTo>
                  <a:lnTo>
                    <a:pt x="9" y="105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Rectangle 15"/>
            <p:cNvSpPr>
              <a:spLocks noChangeArrowheads="1"/>
            </p:cNvSpPr>
            <p:nvPr/>
          </p:nvSpPr>
          <p:spPr bwMode="auto">
            <a:xfrm>
              <a:off x="9371013" y="196691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Rectangle 16"/>
            <p:cNvSpPr>
              <a:spLocks noChangeArrowheads="1"/>
            </p:cNvSpPr>
            <p:nvPr/>
          </p:nvSpPr>
          <p:spPr bwMode="auto">
            <a:xfrm>
              <a:off x="9415463" y="196691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Rectangle 17"/>
            <p:cNvSpPr>
              <a:spLocks noChangeArrowheads="1"/>
            </p:cNvSpPr>
            <p:nvPr/>
          </p:nvSpPr>
          <p:spPr bwMode="auto">
            <a:xfrm>
              <a:off x="9459913" y="196691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8"/>
            <p:cNvSpPr>
              <a:spLocks noEditPoints="1"/>
            </p:cNvSpPr>
            <p:nvPr/>
          </p:nvSpPr>
          <p:spPr bwMode="auto">
            <a:xfrm>
              <a:off x="9707563" y="2390776"/>
              <a:ext cx="131763" cy="155575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65" y="29"/>
                </a:cxn>
                <a:cxn ang="0">
                  <a:pos x="50" y="34"/>
                </a:cxn>
                <a:cxn ang="0">
                  <a:pos x="40" y="42"/>
                </a:cxn>
                <a:cxn ang="0">
                  <a:pos x="32" y="54"/>
                </a:cxn>
                <a:cxn ang="0">
                  <a:pos x="28" y="70"/>
                </a:cxn>
                <a:cxn ang="0">
                  <a:pos x="27" y="91"/>
                </a:cxn>
                <a:cxn ang="0">
                  <a:pos x="28" y="109"/>
                </a:cxn>
                <a:cxn ang="0">
                  <a:pos x="34" y="128"/>
                </a:cxn>
                <a:cxn ang="0">
                  <a:pos x="42" y="144"/>
                </a:cxn>
                <a:cxn ang="0">
                  <a:pos x="53" y="156"/>
                </a:cxn>
                <a:cxn ang="0">
                  <a:pos x="67" y="164"/>
                </a:cxn>
                <a:cxn ang="0">
                  <a:pos x="83" y="168"/>
                </a:cxn>
                <a:cxn ang="0">
                  <a:pos x="98" y="166"/>
                </a:cxn>
                <a:cxn ang="0">
                  <a:pos x="111" y="159"/>
                </a:cxn>
                <a:cxn ang="0">
                  <a:pos x="121" y="149"/>
                </a:cxn>
                <a:cxn ang="0">
                  <a:pos x="129" y="137"/>
                </a:cxn>
                <a:cxn ang="0">
                  <a:pos x="135" y="123"/>
                </a:cxn>
                <a:cxn ang="0">
                  <a:pos x="138" y="107"/>
                </a:cxn>
                <a:cxn ang="0">
                  <a:pos x="139" y="91"/>
                </a:cxn>
                <a:cxn ang="0">
                  <a:pos x="138" y="70"/>
                </a:cxn>
                <a:cxn ang="0">
                  <a:pos x="135" y="54"/>
                </a:cxn>
                <a:cxn ang="0">
                  <a:pos x="127" y="42"/>
                </a:cxn>
                <a:cxn ang="0">
                  <a:pos x="116" y="34"/>
                </a:cxn>
                <a:cxn ang="0">
                  <a:pos x="102" y="29"/>
                </a:cxn>
                <a:cxn ang="0">
                  <a:pos x="83" y="28"/>
                </a:cxn>
                <a:cxn ang="0">
                  <a:pos x="83" y="0"/>
                </a:cxn>
                <a:cxn ang="0">
                  <a:pos x="106" y="2"/>
                </a:cxn>
                <a:cxn ang="0">
                  <a:pos x="123" y="7"/>
                </a:cxn>
                <a:cxn ang="0">
                  <a:pos x="138" y="14"/>
                </a:cxn>
                <a:cxn ang="0">
                  <a:pos x="149" y="24"/>
                </a:cxn>
                <a:cxn ang="0">
                  <a:pos x="157" y="36"/>
                </a:cxn>
                <a:cxn ang="0">
                  <a:pos x="162" y="49"/>
                </a:cxn>
                <a:cxn ang="0">
                  <a:pos x="165" y="62"/>
                </a:cxn>
                <a:cxn ang="0">
                  <a:pos x="167" y="77"/>
                </a:cxn>
                <a:cxn ang="0">
                  <a:pos x="167" y="91"/>
                </a:cxn>
                <a:cxn ang="0">
                  <a:pos x="165" y="115"/>
                </a:cxn>
                <a:cxn ang="0">
                  <a:pos x="159" y="138"/>
                </a:cxn>
                <a:cxn ang="0">
                  <a:pos x="149" y="157"/>
                </a:cxn>
                <a:cxn ang="0">
                  <a:pos x="136" y="174"/>
                </a:cxn>
                <a:cxn ang="0">
                  <a:pos x="121" y="186"/>
                </a:cxn>
                <a:cxn ang="0">
                  <a:pos x="103" y="194"/>
                </a:cxn>
                <a:cxn ang="0">
                  <a:pos x="83" y="196"/>
                </a:cxn>
                <a:cxn ang="0">
                  <a:pos x="64" y="194"/>
                </a:cxn>
                <a:cxn ang="0">
                  <a:pos x="47" y="186"/>
                </a:cxn>
                <a:cxn ang="0">
                  <a:pos x="30" y="174"/>
                </a:cxn>
                <a:cxn ang="0">
                  <a:pos x="18" y="157"/>
                </a:cxn>
                <a:cxn ang="0">
                  <a:pos x="8" y="138"/>
                </a:cxn>
                <a:cxn ang="0">
                  <a:pos x="2" y="115"/>
                </a:cxn>
                <a:cxn ang="0">
                  <a:pos x="0" y="91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4" y="49"/>
                </a:cxn>
                <a:cxn ang="0">
                  <a:pos x="10" y="36"/>
                </a:cxn>
                <a:cxn ang="0">
                  <a:pos x="18" y="24"/>
                </a:cxn>
                <a:cxn ang="0">
                  <a:pos x="28" y="14"/>
                </a:cxn>
                <a:cxn ang="0">
                  <a:pos x="43" y="7"/>
                </a:cxn>
                <a:cxn ang="0">
                  <a:pos x="60" y="2"/>
                </a:cxn>
                <a:cxn ang="0">
                  <a:pos x="83" y="0"/>
                </a:cxn>
              </a:cxnLst>
              <a:rect l="0" t="0" r="r" b="b"/>
              <a:pathLst>
                <a:path w="167" h="196">
                  <a:moveTo>
                    <a:pt x="83" y="28"/>
                  </a:moveTo>
                  <a:lnTo>
                    <a:pt x="65" y="29"/>
                  </a:lnTo>
                  <a:lnTo>
                    <a:pt x="50" y="34"/>
                  </a:lnTo>
                  <a:lnTo>
                    <a:pt x="40" y="42"/>
                  </a:lnTo>
                  <a:lnTo>
                    <a:pt x="32" y="54"/>
                  </a:lnTo>
                  <a:lnTo>
                    <a:pt x="28" y="70"/>
                  </a:lnTo>
                  <a:lnTo>
                    <a:pt x="27" y="91"/>
                  </a:lnTo>
                  <a:lnTo>
                    <a:pt x="28" y="109"/>
                  </a:lnTo>
                  <a:lnTo>
                    <a:pt x="34" y="128"/>
                  </a:lnTo>
                  <a:lnTo>
                    <a:pt x="42" y="144"/>
                  </a:lnTo>
                  <a:lnTo>
                    <a:pt x="53" y="156"/>
                  </a:lnTo>
                  <a:lnTo>
                    <a:pt x="67" y="164"/>
                  </a:lnTo>
                  <a:lnTo>
                    <a:pt x="83" y="168"/>
                  </a:lnTo>
                  <a:lnTo>
                    <a:pt x="98" y="166"/>
                  </a:lnTo>
                  <a:lnTo>
                    <a:pt x="111" y="159"/>
                  </a:lnTo>
                  <a:lnTo>
                    <a:pt x="121" y="149"/>
                  </a:lnTo>
                  <a:lnTo>
                    <a:pt x="129" y="137"/>
                  </a:lnTo>
                  <a:lnTo>
                    <a:pt x="135" y="123"/>
                  </a:lnTo>
                  <a:lnTo>
                    <a:pt x="138" y="107"/>
                  </a:lnTo>
                  <a:lnTo>
                    <a:pt x="139" y="91"/>
                  </a:lnTo>
                  <a:lnTo>
                    <a:pt x="138" y="70"/>
                  </a:lnTo>
                  <a:lnTo>
                    <a:pt x="135" y="54"/>
                  </a:lnTo>
                  <a:lnTo>
                    <a:pt x="127" y="42"/>
                  </a:lnTo>
                  <a:lnTo>
                    <a:pt x="116" y="34"/>
                  </a:lnTo>
                  <a:lnTo>
                    <a:pt x="102" y="29"/>
                  </a:lnTo>
                  <a:lnTo>
                    <a:pt x="83" y="28"/>
                  </a:lnTo>
                  <a:close/>
                  <a:moveTo>
                    <a:pt x="83" y="0"/>
                  </a:moveTo>
                  <a:lnTo>
                    <a:pt x="106" y="2"/>
                  </a:lnTo>
                  <a:lnTo>
                    <a:pt x="123" y="7"/>
                  </a:lnTo>
                  <a:lnTo>
                    <a:pt x="138" y="14"/>
                  </a:lnTo>
                  <a:lnTo>
                    <a:pt x="149" y="24"/>
                  </a:lnTo>
                  <a:lnTo>
                    <a:pt x="157" y="36"/>
                  </a:lnTo>
                  <a:lnTo>
                    <a:pt x="162" y="49"/>
                  </a:lnTo>
                  <a:lnTo>
                    <a:pt x="165" y="62"/>
                  </a:lnTo>
                  <a:lnTo>
                    <a:pt x="167" y="77"/>
                  </a:lnTo>
                  <a:lnTo>
                    <a:pt x="167" y="91"/>
                  </a:lnTo>
                  <a:lnTo>
                    <a:pt x="165" y="115"/>
                  </a:lnTo>
                  <a:lnTo>
                    <a:pt x="159" y="138"/>
                  </a:lnTo>
                  <a:lnTo>
                    <a:pt x="149" y="157"/>
                  </a:lnTo>
                  <a:lnTo>
                    <a:pt x="136" y="174"/>
                  </a:lnTo>
                  <a:lnTo>
                    <a:pt x="121" y="186"/>
                  </a:lnTo>
                  <a:lnTo>
                    <a:pt x="103" y="194"/>
                  </a:lnTo>
                  <a:lnTo>
                    <a:pt x="83" y="196"/>
                  </a:lnTo>
                  <a:lnTo>
                    <a:pt x="64" y="194"/>
                  </a:lnTo>
                  <a:lnTo>
                    <a:pt x="47" y="186"/>
                  </a:lnTo>
                  <a:lnTo>
                    <a:pt x="30" y="174"/>
                  </a:lnTo>
                  <a:lnTo>
                    <a:pt x="18" y="157"/>
                  </a:lnTo>
                  <a:lnTo>
                    <a:pt x="8" y="138"/>
                  </a:lnTo>
                  <a:lnTo>
                    <a:pt x="2" y="11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4" y="49"/>
                  </a:lnTo>
                  <a:lnTo>
                    <a:pt x="10" y="36"/>
                  </a:lnTo>
                  <a:lnTo>
                    <a:pt x="18" y="24"/>
                  </a:lnTo>
                  <a:lnTo>
                    <a:pt x="28" y="14"/>
                  </a:lnTo>
                  <a:lnTo>
                    <a:pt x="43" y="7"/>
                  </a:lnTo>
                  <a:lnTo>
                    <a:pt x="60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"/>
            <p:cNvSpPr>
              <a:spLocks/>
            </p:cNvSpPr>
            <p:nvPr/>
          </p:nvSpPr>
          <p:spPr bwMode="auto">
            <a:xfrm>
              <a:off x="9640888" y="2524126"/>
              <a:ext cx="266700" cy="13335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40" y="11"/>
                </a:cxn>
                <a:cxn ang="0">
                  <a:pos x="134" y="24"/>
                </a:cxn>
                <a:cxn ang="0">
                  <a:pos x="125" y="32"/>
                </a:cxn>
                <a:cxn ang="0">
                  <a:pos x="102" y="47"/>
                </a:cxn>
                <a:cxn ang="0">
                  <a:pos x="74" y="63"/>
                </a:cxn>
                <a:cxn ang="0">
                  <a:pos x="49" y="76"/>
                </a:cxn>
                <a:cxn ang="0">
                  <a:pos x="34" y="95"/>
                </a:cxn>
                <a:cxn ang="0">
                  <a:pos x="28" y="116"/>
                </a:cxn>
                <a:cxn ang="0">
                  <a:pos x="27" y="139"/>
                </a:cxn>
                <a:cxn ang="0">
                  <a:pos x="307" y="123"/>
                </a:cxn>
                <a:cxn ang="0">
                  <a:pos x="305" y="107"/>
                </a:cxn>
                <a:cxn ang="0">
                  <a:pos x="296" y="85"/>
                </a:cxn>
                <a:cxn ang="0">
                  <a:pos x="275" y="69"/>
                </a:cxn>
                <a:cxn ang="0">
                  <a:pos x="246" y="56"/>
                </a:cxn>
                <a:cxn ang="0">
                  <a:pos x="221" y="39"/>
                </a:cxn>
                <a:cxn ang="0">
                  <a:pos x="204" y="26"/>
                </a:cxn>
                <a:cxn ang="0">
                  <a:pos x="196" y="18"/>
                </a:cxn>
                <a:cxn ang="0">
                  <a:pos x="198" y="5"/>
                </a:cxn>
                <a:cxn ang="0">
                  <a:pos x="211" y="0"/>
                </a:cxn>
                <a:cxn ang="0">
                  <a:pos x="220" y="5"/>
                </a:cxn>
                <a:cxn ang="0">
                  <a:pos x="236" y="15"/>
                </a:cxn>
                <a:cxn ang="0">
                  <a:pos x="259" y="31"/>
                </a:cxn>
                <a:cxn ang="0">
                  <a:pos x="284" y="42"/>
                </a:cxn>
                <a:cxn ang="0">
                  <a:pos x="314" y="62"/>
                </a:cxn>
                <a:cxn ang="0">
                  <a:pos x="329" y="88"/>
                </a:cxn>
                <a:cxn ang="0">
                  <a:pos x="335" y="114"/>
                </a:cxn>
                <a:cxn ang="0">
                  <a:pos x="336" y="167"/>
                </a:cxn>
                <a:cxn ang="0">
                  <a:pos x="0" y="116"/>
                </a:cxn>
                <a:cxn ang="0">
                  <a:pos x="4" y="95"/>
                </a:cxn>
                <a:cxn ang="0">
                  <a:pos x="15" y="70"/>
                </a:cxn>
                <a:cxn ang="0">
                  <a:pos x="37" y="49"/>
                </a:cxn>
                <a:cxn ang="0">
                  <a:pos x="63" y="38"/>
                </a:cxn>
                <a:cxn ang="0">
                  <a:pos x="88" y="23"/>
                </a:cxn>
                <a:cxn ang="0">
                  <a:pos x="109" y="9"/>
                </a:cxn>
                <a:cxn ang="0">
                  <a:pos x="117" y="2"/>
                </a:cxn>
              </a:cxnLst>
              <a:rect l="0" t="0" r="r" b="b"/>
              <a:pathLst>
                <a:path w="336" h="167">
                  <a:moveTo>
                    <a:pt x="124" y="0"/>
                  </a:moveTo>
                  <a:lnTo>
                    <a:pt x="131" y="0"/>
                  </a:lnTo>
                  <a:lnTo>
                    <a:pt x="136" y="5"/>
                  </a:lnTo>
                  <a:lnTo>
                    <a:pt x="140" y="11"/>
                  </a:lnTo>
                  <a:lnTo>
                    <a:pt x="139" y="18"/>
                  </a:lnTo>
                  <a:lnTo>
                    <a:pt x="134" y="24"/>
                  </a:lnTo>
                  <a:lnTo>
                    <a:pt x="132" y="26"/>
                  </a:lnTo>
                  <a:lnTo>
                    <a:pt x="125" y="32"/>
                  </a:lnTo>
                  <a:lnTo>
                    <a:pt x="114" y="39"/>
                  </a:lnTo>
                  <a:lnTo>
                    <a:pt x="102" y="47"/>
                  </a:lnTo>
                  <a:lnTo>
                    <a:pt x="88" y="56"/>
                  </a:lnTo>
                  <a:lnTo>
                    <a:pt x="74" y="63"/>
                  </a:lnTo>
                  <a:lnTo>
                    <a:pt x="61" y="69"/>
                  </a:lnTo>
                  <a:lnTo>
                    <a:pt x="49" y="76"/>
                  </a:lnTo>
                  <a:lnTo>
                    <a:pt x="40" y="85"/>
                  </a:lnTo>
                  <a:lnTo>
                    <a:pt x="34" y="95"/>
                  </a:lnTo>
                  <a:lnTo>
                    <a:pt x="31" y="107"/>
                  </a:lnTo>
                  <a:lnTo>
                    <a:pt x="28" y="116"/>
                  </a:lnTo>
                  <a:lnTo>
                    <a:pt x="27" y="123"/>
                  </a:lnTo>
                  <a:lnTo>
                    <a:pt x="27" y="139"/>
                  </a:lnTo>
                  <a:lnTo>
                    <a:pt x="307" y="139"/>
                  </a:lnTo>
                  <a:lnTo>
                    <a:pt x="307" y="123"/>
                  </a:lnTo>
                  <a:lnTo>
                    <a:pt x="306" y="116"/>
                  </a:lnTo>
                  <a:lnTo>
                    <a:pt x="305" y="107"/>
                  </a:lnTo>
                  <a:lnTo>
                    <a:pt x="301" y="95"/>
                  </a:lnTo>
                  <a:lnTo>
                    <a:pt x="296" y="85"/>
                  </a:lnTo>
                  <a:lnTo>
                    <a:pt x="286" y="76"/>
                  </a:lnTo>
                  <a:lnTo>
                    <a:pt x="275" y="69"/>
                  </a:lnTo>
                  <a:lnTo>
                    <a:pt x="261" y="63"/>
                  </a:lnTo>
                  <a:lnTo>
                    <a:pt x="246" y="56"/>
                  </a:lnTo>
                  <a:lnTo>
                    <a:pt x="233" y="47"/>
                  </a:lnTo>
                  <a:lnTo>
                    <a:pt x="221" y="39"/>
                  </a:lnTo>
                  <a:lnTo>
                    <a:pt x="211" y="32"/>
                  </a:lnTo>
                  <a:lnTo>
                    <a:pt x="204" y="26"/>
                  </a:lnTo>
                  <a:lnTo>
                    <a:pt x="200" y="24"/>
                  </a:lnTo>
                  <a:lnTo>
                    <a:pt x="196" y="18"/>
                  </a:lnTo>
                  <a:lnTo>
                    <a:pt x="196" y="11"/>
                  </a:lnTo>
                  <a:lnTo>
                    <a:pt x="198" y="5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7" y="9"/>
                  </a:lnTo>
                  <a:lnTo>
                    <a:pt x="236" y="15"/>
                  </a:lnTo>
                  <a:lnTo>
                    <a:pt x="246" y="23"/>
                  </a:lnTo>
                  <a:lnTo>
                    <a:pt x="259" y="31"/>
                  </a:lnTo>
                  <a:lnTo>
                    <a:pt x="272" y="38"/>
                  </a:lnTo>
                  <a:lnTo>
                    <a:pt x="284" y="42"/>
                  </a:lnTo>
                  <a:lnTo>
                    <a:pt x="301" y="50"/>
                  </a:lnTo>
                  <a:lnTo>
                    <a:pt x="314" y="62"/>
                  </a:lnTo>
                  <a:lnTo>
                    <a:pt x="323" y="75"/>
                  </a:lnTo>
                  <a:lnTo>
                    <a:pt x="329" y="88"/>
                  </a:lnTo>
                  <a:lnTo>
                    <a:pt x="332" y="102"/>
                  </a:lnTo>
                  <a:lnTo>
                    <a:pt x="335" y="114"/>
                  </a:lnTo>
                  <a:lnTo>
                    <a:pt x="336" y="122"/>
                  </a:lnTo>
                  <a:lnTo>
                    <a:pt x="336" y="167"/>
                  </a:lnTo>
                  <a:lnTo>
                    <a:pt x="0" y="167"/>
                  </a:lnTo>
                  <a:lnTo>
                    <a:pt x="0" y="116"/>
                  </a:lnTo>
                  <a:lnTo>
                    <a:pt x="2" y="107"/>
                  </a:lnTo>
                  <a:lnTo>
                    <a:pt x="4" y="95"/>
                  </a:lnTo>
                  <a:lnTo>
                    <a:pt x="9" y="83"/>
                  </a:lnTo>
                  <a:lnTo>
                    <a:pt x="15" y="70"/>
                  </a:lnTo>
                  <a:lnTo>
                    <a:pt x="24" y="60"/>
                  </a:lnTo>
                  <a:lnTo>
                    <a:pt x="37" y="49"/>
                  </a:lnTo>
                  <a:lnTo>
                    <a:pt x="51" y="42"/>
                  </a:lnTo>
                  <a:lnTo>
                    <a:pt x="63" y="38"/>
                  </a:lnTo>
                  <a:lnTo>
                    <a:pt x="76" y="31"/>
                  </a:lnTo>
                  <a:lnTo>
                    <a:pt x="88" y="23"/>
                  </a:lnTo>
                  <a:lnTo>
                    <a:pt x="100" y="15"/>
                  </a:lnTo>
                  <a:lnTo>
                    <a:pt x="109" y="9"/>
                  </a:lnTo>
                  <a:lnTo>
                    <a:pt x="114" y="5"/>
                  </a:lnTo>
                  <a:lnTo>
                    <a:pt x="117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20"/>
            <p:cNvSpPr>
              <a:spLocks/>
            </p:cNvSpPr>
            <p:nvPr/>
          </p:nvSpPr>
          <p:spPr bwMode="auto">
            <a:xfrm>
              <a:off x="9296400" y="2559051"/>
              <a:ext cx="511175" cy="18732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17" y="24"/>
                </a:cxn>
                <a:cxn ang="0">
                  <a:pos x="176" y="43"/>
                </a:cxn>
                <a:cxn ang="0">
                  <a:pos x="138" y="58"/>
                </a:cxn>
                <a:cxn ang="0">
                  <a:pos x="116" y="66"/>
                </a:cxn>
                <a:cxn ang="0">
                  <a:pos x="97" y="74"/>
                </a:cxn>
                <a:cxn ang="0">
                  <a:pos x="80" y="83"/>
                </a:cxn>
                <a:cxn ang="0">
                  <a:pos x="65" y="95"/>
                </a:cxn>
                <a:cxn ang="0">
                  <a:pos x="52" y="107"/>
                </a:cxn>
                <a:cxn ang="0">
                  <a:pos x="42" y="122"/>
                </a:cxn>
                <a:cxn ang="0">
                  <a:pos x="34" y="142"/>
                </a:cxn>
                <a:cxn ang="0">
                  <a:pos x="29" y="165"/>
                </a:cxn>
                <a:cxn ang="0">
                  <a:pos x="28" y="193"/>
                </a:cxn>
                <a:cxn ang="0">
                  <a:pos x="28" y="207"/>
                </a:cxn>
                <a:cxn ang="0">
                  <a:pos x="615" y="207"/>
                </a:cxn>
                <a:cxn ang="0">
                  <a:pos x="615" y="193"/>
                </a:cxn>
                <a:cxn ang="0">
                  <a:pos x="614" y="165"/>
                </a:cxn>
                <a:cxn ang="0">
                  <a:pos x="609" y="142"/>
                </a:cxn>
                <a:cxn ang="0">
                  <a:pos x="601" y="122"/>
                </a:cxn>
                <a:cxn ang="0">
                  <a:pos x="591" y="107"/>
                </a:cxn>
                <a:cxn ang="0">
                  <a:pos x="578" y="95"/>
                </a:cxn>
                <a:cxn ang="0">
                  <a:pos x="563" y="83"/>
                </a:cxn>
                <a:cxn ang="0">
                  <a:pos x="546" y="74"/>
                </a:cxn>
                <a:cxn ang="0">
                  <a:pos x="527" y="66"/>
                </a:cxn>
                <a:cxn ang="0">
                  <a:pos x="506" y="58"/>
                </a:cxn>
                <a:cxn ang="0">
                  <a:pos x="467" y="43"/>
                </a:cxn>
                <a:cxn ang="0">
                  <a:pos x="427" y="24"/>
                </a:cxn>
                <a:cxn ang="0">
                  <a:pos x="441" y="0"/>
                </a:cxn>
                <a:cxn ang="0">
                  <a:pos x="479" y="18"/>
                </a:cxn>
                <a:cxn ang="0">
                  <a:pos x="515" y="33"/>
                </a:cxn>
                <a:cxn ang="0">
                  <a:pos x="535" y="40"/>
                </a:cxn>
                <a:cxn ang="0">
                  <a:pos x="554" y="48"/>
                </a:cxn>
                <a:cxn ang="0">
                  <a:pos x="573" y="57"/>
                </a:cxn>
                <a:cxn ang="0">
                  <a:pos x="589" y="67"/>
                </a:cxn>
                <a:cxn ang="0">
                  <a:pos x="605" y="80"/>
                </a:cxn>
                <a:cxn ang="0">
                  <a:pos x="617" y="95"/>
                </a:cxn>
                <a:cxn ang="0">
                  <a:pos x="629" y="114"/>
                </a:cxn>
                <a:cxn ang="0">
                  <a:pos x="637" y="136"/>
                </a:cxn>
                <a:cxn ang="0">
                  <a:pos x="641" y="162"/>
                </a:cxn>
                <a:cxn ang="0">
                  <a:pos x="644" y="193"/>
                </a:cxn>
                <a:cxn ang="0">
                  <a:pos x="644" y="235"/>
                </a:cxn>
                <a:cxn ang="0">
                  <a:pos x="0" y="235"/>
                </a:cxn>
                <a:cxn ang="0">
                  <a:pos x="0" y="193"/>
                </a:cxn>
                <a:cxn ang="0">
                  <a:pos x="3" y="162"/>
                </a:cxn>
                <a:cxn ang="0">
                  <a:pos x="7" y="136"/>
                </a:cxn>
                <a:cxn ang="0">
                  <a:pos x="15" y="114"/>
                </a:cxn>
                <a:cxn ang="0">
                  <a:pos x="27" y="95"/>
                </a:cxn>
                <a:cxn ang="0">
                  <a:pos x="39" y="80"/>
                </a:cxn>
                <a:cxn ang="0">
                  <a:pos x="54" y="67"/>
                </a:cxn>
                <a:cxn ang="0">
                  <a:pos x="72" y="57"/>
                </a:cxn>
                <a:cxn ang="0">
                  <a:pos x="90" y="48"/>
                </a:cxn>
                <a:cxn ang="0">
                  <a:pos x="108" y="40"/>
                </a:cxn>
                <a:cxn ang="0">
                  <a:pos x="128" y="33"/>
                </a:cxn>
                <a:cxn ang="0">
                  <a:pos x="166" y="18"/>
                </a:cxn>
                <a:cxn ang="0">
                  <a:pos x="203" y="0"/>
                </a:cxn>
              </a:cxnLst>
              <a:rect l="0" t="0" r="r" b="b"/>
              <a:pathLst>
                <a:path w="644" h="235">
                  <a:moveTo>
                    <a:pt x="203" y="0"/>
                  </a:moveTo>
                  <a:lnTo>
                    <a:pt x="217" y="24"/>
                  </a:lnTo>
                  <a:lnTo>
                    <a:pt x="176" y="43"/>
                  </a:lnTo>
                  <a:lnTo>
                    <a:pt x="138" y="58"/>
                  </a:lnTo>
                  <a:lnTo>
                    <a:pt x="116" y="66"/>
                  </a:lnTo>
                  <a:lnTo>
                    <a:pt x="97" y="74"/>
                  </a:lnTo>
                  <a:lnTo>
                    <a:pt x="80" y="83"/>
                  </a:lnTo>
                  <a:lnTo>
                    <a:pt x="65" y="95"/>
                  </a:lnTo>
                  <a:lnTo>
                    <a:pt x="52" y="107"/>
                  </a:lnTo>
                  <a:lnTo>
                    <a:pt x="42" y="122"/>
                  </a:lnTo>
                  <a:lnTo>
                    <a:pt x="34" y="142"/>
                  </a:lnTo>
                  <a:lnTo>
                    <a:pt x="29" y="165"/>
                  </a:lnTo>
                  <a:lnTo>
                    <a:pt x="28" y="193"/>
                  </a:lnTo>
                  <a:lnTo>
                    <a:pt x="28" y="207"/>
                  </a:lnTo>
                  <a:lnTo>
                    <a:pt x="615" y="207"/>
                  </a:lnTo>
                  <a:lnTo>
                    <a:pt x="615" y="193"/>
                  </a:lnTo>
                  <a:lnTo>
                    <a:pt x="614" y="165"/>
                  </a:lnTo>
                  <a:lnTo>
                    <a:pt x="609" y="142"/>
                  </a:lnTo>
                  <a:lnTo>
                    <a:pt x="601" y="122"/>
                  </a:lnTo>
                  <a:lnTo>
                    <a:pt x="591" y="107"/>
                  </a:lnTo>
                  <a:lnTo>
                    <a:pt x="578" y="95"/>
                  </a:lnTo>
                  <a:lnTo>
                    <a:pt x="563" y="83"/>
                  </a:lnTo>
                  <a:lnTo>
                    <a:pt x="546" y="74"/>
                  </a:lnTo>
                  <a:lnTo>
                    <a:pt x="527" y="66"/>
                  </a:lnTo>
                  <a:lnTo>
                    <a:pt x="506" y="58"/>
                  </a:lnTo>
                  <a:lnTo>
                    <a:pt x="467" y="43"/>
                  </a:lnTo>
                  <a:lnTo>
                    <a:pt x="427" y="24"/>
                  </a:lnTo>
                  <a:lnTo>
                    <a:pt x="441" y="0"/>
                  </a:lnTo>
                  <a:lnTo>
                    <a:pt x="479" y="18"/>
                  </a:lnTo>
                  <a:lnTo>
                    <a:pt x="515" y="33"/>
                  </a:lnTo>
                  <a:lnTo>
                    <a:pt x="535" y="40"/>
                  </a:lnTo>
                  <a:lnTo>
                    <a:pt x="554" y="48"/>
                  </a:lnTo>
                  <a:lnTo>
                    <a:pt x="573" y="57"/>
                  </a:lnTo>
                  <a:lnTo>
                    <a:pt x="589" y="67"/>
                  </a:lnTo>
                  <a:lnTo>
                    <a:pt x="605" y="80"/>
                  </a:lnTo>
                  <a:lnTo>
                    <a:pt x="617" y="95"/>
                  </a:lnTo>
                  <a:lnTo>
                    <a:pt x="629" y="114"/>
                  </a:lnTo>
                  <a:lnTo>
                    <a:pt x="637" y="136"/>
                  </a:lnTo>
                  <a:lnTo>
                    <a:pt x="641" y="162"/>
                  </a:lnTo>
                  <a:lnTo>
                    <a:pt x="644" y="193"/>
                  </a:lnTo>
                  <a:lnTo>
                    <a:pt x="644" y="235"/>
                  </a:lnTo>
                  <a:lnTo>
                    <a:pt x="0" y="235"/>
                  </a:lnTo>
                  <a:lnTo>
                    <a:pt x="0" y="193"/>
                  </a:lnTo>
                  <a:lnTo>
                    <a:pt x="3" y="162"/>
                  </a:lnTo>
                  <a:lnTo>
                    <a:pt x="7" y="136"/>
                  </a:lnTo>
                  <a:lnTo>
                    <a:pt x="15" y="114"/>
                  </a:lnTo>
                  <a:lnTo>
                    <a:pt x="27" y="95"/>
                  </a:lnTo>
                  <a:lnTo>
                    <a:pt x="39" y="80"/>
                  </a:lnTo>
                  <a:lnTo>
                    <a:pt x="54" y="67"/>
                  </a:lnTo>
                  <a:lnTo>
                    <a:pt x="72" y="57"/>
                  </a:lnTo>
                  <a:lnTo>
                    <a:pt x="90" y="48"/>
                  </a:lnTo>
                  <a:lnTo>
                    <a:pt x="108" y="40"/>
                  </a:lnTo>
                  <a:lnTo>
                    <a:pt x="128" y="33"/>
                  </a:lnTo>
                  <a:lnTo>
                    <a:pt x="166" y="18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21"/>
            <p:cNvSpPr>
              <a:spLocks noEditPoints="1"/>
            </p:cNvSpPr>
            <p:nvPr/>
          </p:nvSpPr>
          <p:spPr bwMode="auto">
            <a:xfrm>
              <a:off x="9448800" y="2522538"/>
              <a:ext cx="206375" cy="1047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35" y="56"/>
                </a:cxn>
                <a:cxn ang="0">
                  <a:pos x="77" y="96"/>
                </a:cxn>
                <a:cxn ang="0">
                  <a:pos x="129" y="70"/>
                </a:cxn>
                <a:cxn ang="0">
                  <a:pos x="183" y="96"/>
                </a:cxn>
                <a:cxn ang="0">
                  <a:pos x="223" y="56"/>
                </a:cxn>
                <a:cxn ang="0">
                  <a:pos x="207" y="31"/>
                </a:cxn>
                <a:cxn ang="0">
                  <a:pos x="129" y="43"/>
                </a:cxn>
                <a:cxn ang="0">
                  <a:pos x="53" y="31"/>
                </a:cxn>
                <a:cxn ang="0">
                  <a:pos x="39" y="0"/>
                </a:cxn>
                <a:cxn ang="0">
                  <a:pos x="129" y="15"/>
                </a:cxn>
                <a:cxn ang="0">
                  <a:pos x="220" y="0"/>
                </a:cxn>
                <a:cxn ang="0">
                  <a:pos x="260" y="59"/>
                </a:cxn>
                <a:cxn ang="0">
                  <a:pos x="189" y="130"/>
                </a:cxn>
                <a:cxn ang="0">
                  <a:pos x="129" y="101"/>
                </a:cxn>
                <a:cxn ang="0">
                  <a:pos x="71" y="130"/>
                </a:cxn>
                <a:cxn ang="0">
                  <a:pos x="0" y="59"/>
                </a:cxn>
                <a:cxn ang="0">
                  <a:pos x="39" y="0"/>
                </a:cxn>
              </a:cxnLst>
              <a:rect l="0" t="0" r="r" b="b"/>
              <a:pathLst>
                <a:path w="260" h="130">
                  <a:moveTo>
                    <a:pt x="53" y="31"/>
                  </a:moveTo>
                  <a:lnTo>
                    <a:pt x="35" y="56"/>
                  </a:lnTo>
                  <a:lnTo>
                    <a:pt x="77" y="96"/>
                  </a:lnTo>
                  <a:lnTo>
                    <a:pt x="129" y="70"/>
                  </a:lnTo>
                  <a:lnTo>
                    <a:pt x="183" y="96"/>
                  </a:lnTo>
                  <a:lnTo>
                    <a:pt x="223" y="56"/>
                  </a:lnTo>
                  <a:lnTo>
                    <a:pt x="207" y="31"/>
                  </a:lnTo>
                  <a:lnTo>
                    <a:pt x="129" y="43"/>
                  </a:lnTo>
                  <a:lnTo>
                    <a:pt x="53" y="31"/>
                  </a:lnTo>
                  <a:close/>
                  <a:moveTo>
                    <a:pt x="39" y="0"/>
                  </a:moveTo>
                  <a:lnTo>
                    <a:pt x="129" y="15"/>
                  </a:lnTo>
                  <a:lnTo>
                    <a:pt x="220" y="0"/>
                  </a:lnTo>
                  <a:lnTo>
                    <a:pt x="260" y="59"/>
                  </a:lnTo>
                  <a:lnTo>
                    <a:pt x="189" y="130"/>
                  </a:lnTo>
                  <a:lnTo>
                    <a:pt x="129" y="101"/>
                  </a:lnTo>
                  <a:lnTo>
                    <a:pt x="71" y="130"/>
                  </a:lnTo>
                  <a:lnTo>
                    <a:pt x="0" y="59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Rectangle 22"/>
            <p:cNvSpPr>
              <a:spLocks noChangeArrowheads="1"/>
            </p:cNvSpPr>
            <p:nvPr/>
          </p:nvSpPr>
          <p:spPr bwMode="auto">
            <a:xfrm>
              <a:off x="9596438" y="2490788"/>
              <a:ext cx="22225" cy="444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Rectangle 23"/>
            <p:cNvSpPr>
              <a:spLocks noChangeArrowheads="1"/>
            </p:cNvSpPr>
            <p:nvPr/>
          </p:nvSpPr>
          <p:spPr bwMode="auto">
            <a:xfrm>
              <a:off x="9485313" y="2490788"/>
              <a:ext cx="22225" cy="444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9540875" y="2679701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Rectangle 25"/>
            <p:cNvSpPr>
              <a:spLocks noChangeArrowheads="1"/>
            </p:cNvSpPr>
            <p:nvPr/>
          </p:nvSpPr>
          <p:spPr bwMode="auto">
            <a:xfrm>
              <a:off x="9540875" y="2635251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6"/>
            <p:cNvSpPr>
              <a:spLocks/>
            </p:cNvSpPr>
            <p:nvPr/>
          </p:nvSpPr>
          <p:spPr bwMode="auto">
            <a:xfrm>
              <a:off x="9440863" y="2346326"/>
              <a:ext cx="222250" cy="166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28" y="55"/>
                </a:cxn>
                <a:cxn ang="0">
                  <a:pos x="34" y="84"/>
                </a:cxn>
                <a:cxn ang="0">
                  <a:pos x="40" y="108"/>
                </a:cxn>
                <a:cxn ang="0">
                  <a:pos x="48" y="126"/>
                </a:cxn>
                <a:cxn ang="0">
                  <a:pos x="56" y="142"/>
                </a:cxn>
                <a:cxn ang="0">
                  <a:pos x="63" y="154"/>
                </a:cxn>
                <a:cxn ang="0">
                  <a:pos x="70" y="162"/>
                </a:cxn>
                <a:cxn ang="0">
                  <a:pos x="74" y="168"/>
                </a:cxn>
                <a:cxn ang="0">
                  <a:pos x="78" y="170"/>
                </a:cxn>
                <a:cxn ang="0">
                  <a:pos x="94" y="176"/>
                </a:cxn>
                <a:cxn ang="0">
                  <a:pos x="110" y="180"/>
                </a:cxn>
                <a:cxn ang="0">
                  <a:pos x="125" y="181"/>
                </a:cxn>
                <a:cxn ang="0">
                  <a:pos x="135" y="183"/>
                </a:cxn>
                <a:cxn ang="0">
                  <a:pos x="144" y="183"/>
                </a:cxn>
                <a:cxn ang="0">
                  <a:pos x="154" y="181"/>
                </a:cxn>
                <a:cxn ang="0">
                  <a:pos x="169" y="180"/>
                </a:cxn>
                <a:cxn ang="0">
                  <a:pos x="186" y="176"/>
                </a:cxn>
                <a:cxn ang="0">
                  <a:pos x="203" y="170"/>
                </a:cxn>
                <a:cxn ang="0">
                  <a:pos x="206" y="166"/>
                </a:cxn>
                <a:cxn ang="0">
                  <a:pos x="212" y="160"/>
                </a:cxn>
                <a:cxn ang="0">
                  <a:pos x="220" y="149"/>
                </a:cxn>
                <a:cxn ang="0">
                  <a:pos x="229" y="134"/>
                </a:cxn>
                <a:cxn ang="0">
                  <a:pos x="237" y="114"/>
                </a:cxn>
                <a:cxn ang="0">
                  <a:pos x="245" y="87"/>
                </a:cxn>
                <a:cxn ang="0">
                  <a:pos x="252" y="55"/>
                </a:cxn>
                <a:cxn ang="0">
                  <a:pos x="252" y="0"/>
                </a:cxn>
                <a:cxn ang="0">
                  <a:pos x="279" y="0"/>
                </a:cxn>
                <a:cxn ang="0">
                  <a:pos x="279" y="59"/>
                </a:cxn>
                <a:cxn ang="0">
                  <a:pos x="274" y="90"/>
                </a:cxn>
                <a:cxn ang="0">
                  <a:pos x="266" y="117"/>
                </a:cxn>
                <a:cxn ang="0">
                  <a:pos x="258" y="139"/>
                </a:cxn>
                <a:cxn ang="0">
                  <a:pos x="248" y="157"/>
                </a:cxn>
                <a:cxn ang="0">
                  <a:pos x="239" y="171"/>
                </a:cxn>
                <a:cxn ang="0">
                  <a:pos x="231" y="181"/>
                </a:cxn>
                <a:cxn ang="0">
                  <a:pos x="220" y="193"/>
                </a:cxn>
                <a:cxn ang="0">
                  <a:pos x="217" y="194"/>
                </a:cxn>
                <a:cxn ang="0">
                  <a:pos x="216" y="195"/>
                </a:cxn>
                <a:cxn ang="0">
                  <a:pos x="200" y="201"/>
                </a:cxn>
                <a:cxn ang="0">
                  <a:pos x="183" y="205"/>
                </a:cxn>
                <a:cxn ang="0">
                  <a:pos x="167" y="208"/>
                </a:cxn>
                <a:cxn ang="0">
                  <a:pos x="153" y="210"/>
                </a:cxn>
                <a:cxn ang="0">
                  <a:pos x="126" y="210"/>
                </a:cxn>
                <a:cxn ang="0">
                  <a:pos x="113" y="208"/>
                </a:cxn>
                <a:cxn ang="0">
                  <a:pos x="97" y="205"/>
                </a:cxn>
                <a:cxn ang="0">
                  <a:pos x="80" y="201"/>
                </a:cxn>
                <a:cxn ang="0">
                  <a:pos x="64" y="195"/>
                </a:cxn>
                <a:cxn ang="0">
                  <a:pos x="63" y="194"/>
                </a:cxn>
                <a:cxn ang="0">
                  <a:pos x="60" y="193"/>
                </a:cxn>
                <a:cxn ang="0">
                  <a:pos x="49" y="181"/>
                </a:cxn>
                <a:cxn ang="0">
                  <a:pos x="41" y="171"/>
                </a:cxn>
                <a:cxn ang="0">
                  <a:pos x="32" y="157"/>
                </a:cxn>
                <a:cxn ang="0">
                  <a:pos x="23" y="139"/>
                </a:cxn>
                <a:cxn ang="0">
                  <a:pos x="13" y="117"/>
                </a:cxn>
                <a:cxn ang="0">
                  <a:pos x="7" y="90"/>
                </a:cxn>
                <a:cxn ang="0">
                  <a:pos x="1" y="59"/>
                </a:cxn>
                <a:cxn ang="0">
                  <a:pos x="0" y="56"/>
                </a:cxn>
                <a:cxn ang="0">
                  <a:pos x="0" y="0"/>
                </a:cxn>
              </a:cxnLst>
              <a:rect l="0" t="0" r="r" b="b"/>
              <a:pathLst>
                <a:path w="279" h="210">
                  <a:moveTo>
                    <a:pt x="0" y="0"/>
                  </a:moveTo>
                  <a:lnTo>
                    <a:pt x="28" y="0"/>
                  </a:lnTo>
                  <a:lnTo>
                    <a:pt x="28" y="55"/>
                  </a:lnTo>
                  <a:lnTo>
                    <a:pt x="34" y="84"/>
                  </a:lnTo>
                  <a:lnTo>
                    <a:pt x="40" y="108"/>
                  </a:lnTo>
                  <a:lnTo>
                    <a:pt x="48" y="126"/>
                  </a:lnTo>
                  <a:lnTo>
                    <a:pt x="56" y="142"/>
                  </a:lnTo>
                  <a:lnTo>
                    <a:pt x="63" y="154"/>
                  </a:lnTo>
                  <a:lnTo>
                    <a:pt x="70" y="162"/>
                  </a:lnTo>
                  <a:lnTo>
                    <a:pt x="74" y="168"/>
                  </a:lnTo>
                  <a:lnTo>
                    <a:pt x="78" y="170"/>
                  </a:lnTo>
                  <a:lnTo>
                    <a:pt x="94" y="176"/>
                  </a:lnTo>
                  <a:lnTo>
                    <a:pt x="110" y="180"/>
                  </a:lnTo>
                  <a:lnTo>
                    <a:pt x="125" y="181"/>
                  </a:lnTo>
                  <a:lnTo>
                    <a:pt x="135" y="183"/>
                  </a:lnTo>
                  <a:lnTo>
                    <a:pt x="144" y="183"/>
                  </a:lnTo>
                  <a:lnTo>
                    <a:pt x="154" y="181"/>
                  </a:lnTo>
                  <a:lnTo>
                    <a:pt x="169" y="180"/>
                  </a:lnTo>
                  <a:lnTo>
                    <a:pt x="186" y="176"/>
                  </a:lnTo>
                  <a:lnTo>
                    <a:pt x="203" y="170"/>
                  </a:lnTo>
                  <a:lnTo>
                    <a:pt x="206" y="166"/>
                  </a:lnTo>
                  <a:lnTo>
                    <a:pt x="212" y="160"/>
                  </a:lnTo>
                  <a:lnTo>
                    <a:pt x="220" y="149"/>
                  </a:lnTo>
                  <a:lnTo>
                    <a:pt x="229" y="134"/>
                  </a:lnTo>
                  <a:lnTo>
                    <a:pt x="237" y="114"/>
                  </a:lnTo>
                  <a:lnTo>
                    <a:pt x="245" y="87"/>
                  </a:lnTo>
                  <a:lnTo>
                    <a:pt x="252" y="55"/>
                  </a:lnTo>
                  <a:lnTo>
                    <a:pt x="252" y="0"/>
                  </a:lnTo>
                  <a:lnTo>
                    <a:pt x="279" y="0"/>
                  </a:lnTo>
                  <a:lnTo>
                    <a:pt x="279" y="59"/>
                  </a:lnTo>
                  <a:lnTo>
                    <a:pt x="274" y="90"/>
                  </a:lnTo>
                  <a:lnTo>
                    <a:pt x="266" y="117"/>
                  </a:lnTo>
                  <a:lnTo>
                    <a:pt x="258" y="139"/>
                  </a:lnTo>
                  <a:lnTo>
                    <a:pt x="248" y="157"/>
                  </a:lnTo>
                  <a:lnTo>
                    <a:pt x="239" y="171"/>
                  </a:lnTo>
                  <a:lnTo>
                    <a:pt x="231" y="181"/>
                  </a:lnTo>
                  <a:lnTo>
                    <a:pt x="220" y="193"/>
                  </a:lnTo>
                  <a:lnTo>
                    <a:pt x="217" y="194"/>
                  </a:lnTo>
                  <a:lnTo>
                    <a:pt x="216" y="195"/>
                  </a:lnTo>
                  <a:lnTo>
                    <a:pt x="200" y="201"/>
                  </a:lnTo>
                  <a:lnTo>
                    <a:pt x="183" y="205"/>
                  </a:lnTo>
                  <a:lnTo>
                    <a:pt x="167" y="208"/>
                  </a:lnTo>
                  <a:lnTo>
                    <a:pt x="153" y="210"/>
                  </a:lnTo>
                  <a:lnTo>
                    <a:pt x="126" y="210"/>
                  </a:lnTo>
                  <a:lnTo>
                    <a:pt x="113" y="208"/>
                  </a:lnTo>
                  <a:lnTo>
                    <a:pt x="97" y="205"/>
                  </a:lnTo>
                  <a:lnTo>
                    <a:pt x="80" y="201"/>
                  </a:lnTo>
                  <a:lnTo>
                    <a:pt x="64" y="195"/>
                  </a:lnTo>
                  <a:lnTo>
                    <a:pt x="63" y="194"/>
                  </a:lnTo>
                  <a:lnTo>
                    <a:pt x="60" y="193"/>
                  </a:lnTo>
                  <a:lnTo>
                    <a:pt x="49" y="181"/>
                  </a:lnTo>
                  <a:lnTo>
                    <a:pt x="41" y="171"/>
                  </a:lnTo>
                  <a:lnTo>
                    <a:pt x="32" y="157"/>
                  </a:lnTo>
                  <a:lnTo>
                    <a:pt x="23" y="139"/>
                  </a:lnTo>
                  <a:lnTo>
                    <a:pt x="13" y="117"/>
                  </a:lnTo>
                  <a:lnTo>
                    <a:pt x="7" y="90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7"/>
            <p:cNvSpPr>
              <a:spLocks/>
            </p:cNvSpPr>
            <p:nvPr/>
          </p:nvSpPr>
          <p:spPr bwMode="auto">
            <a:xfrm>
              <a:off x="9440863" y="2235201"/>
              <a:ext cx="222250" cy="11112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72" y="3"/>
                </a:cxn>
                <a:cxn ang="0">
                  <a:pos x="200" y="9"/>
                </a:cxn>
                <a:cxn ang="0">
                  <a:pos x="224" y="20"/>
                </a:cxn>
                <a:cxn ang="0">
                  <a:pos x="244" y="36"/>
                </a:cxn>
                <a:cxn ang="0">
                  <a:pos x="260" y="55"/>
                </a:cxn>
                <a:cxn ang="0">
                  <a:pos x="270" y="79"/>
                </a:cxn>
                <a:cxn ang="0">
                  <a:pos x="277" y="108"/>
                </a:cxn>
                <a:cxn ang="0">
                  <a:pos x="279" y="140"/>
                </a:cxn>
                <a:cxn ang="0">
                  <a:pos x="252" y="140"/>
                </a:cxn>
                <a:cxn ang="0">
                  <a:pos x="251" y="114"/>
                </a:cxn>
                <a:cxn ang="0">
                  <a:pos x="245" y="91"/>
                </a:cxn>
                <a:cxn ang="0">
                  <a:pos x="237" y="71"/>
                </a:cxn>
                <a:cxn ang="0">
                  <a:pos x="224" y="55"/>
                </a:cxn>
                <a:cxn ang="0">
                  <a:pos x="209" y="44"/>
                </a:cxn>
                <a:cxn ang="0">
                  <a:pos x="190" y="36"/>
                </a:cxn>
                <a:cxn ang="0">
                  <a:pos x="167" y="30"/>
                </a:cxn>
                <a:cxn ang="0">
                  <a:pos x="139" y="29"/>
                </a:cxn>
                <a:cxn ang="0">
                  <a:pos x="113" y="30"/>
                </a:cxn>
                <a:cxn ang="0">
                  <a:pos x="90" y="36"/>
                </a:cxn>
                <a:cxn ang="0">
                  <a:pos x="71" y="44"/>
                </a:cxn>
                <a:cxn ang="0">
                  <a:pos x="55" y="55"/>
                </a:cxn>
                <a:cxn ang="0">
                  <a:pos x="43" y="71"/>
                </a:cxn>
                <a:cxn ang="0">
                  <a:pos x="35" y="91"/>
                </a:cxn>
                <a:cxn ang="0">
                  <a:pos x="29" y="114"/>
                </a:cxn>
                <a:cxn ang="0">
                  <a:pos x="28" y="140"/>
                </a:cxn>
                <a:cxn ang="0">
                  <a:pos x="0" y="140"/>
                </a:cxn>
                <a:cxn ang="0">
                  <a:pos x="2" y="108"/>
                </a:cxn>
                <a:cxn ang="0">
                  <a:pos x="9" y="79"/>
                </a:cxn>
                <a:cxn ang="0">
                  <a:pos x="19" y="55"/>
                </a:cxn>
                <a:cxn ang="0">
                  <a:pos x="35" y="36"/>
                </a:cxn>
                <a:cxn ang="0">
                  <a:pos x="55" y="20"/>
                </a:cxn>
                <a:cxn ang="0">
                  <a:pos x="79" y="9"/>
                </a:cxn>
                <a:cxn ang="0">
                  <a:pos x="107" y="3"/>
                </a:cxn>
                <a:cxn ang="0">
                  <a:pos x="139" y="0"/>
                </a:cxn>
              </a:cxnLst>
              <a:rect l="0" t="0" r="r" b="b"/>
              <a:pathLst>
                <a:path w="279" h="140">
                  <a:moveTo>
                    <a:pt x="139" y="0"/>
                  </a:moveTo>
                  <a:lnTo>
                    <a:pt x="172" y="3"/>
                  </a:lnTo>
                  <a:lnTo>
                    <a:pt x="200" y="9"/>
                  </a:lnTo>
                  <a:lnTo>
                    <a:pt x="224" y="20"/>
                  </a:lnTo>
                  <a:lnTo>
                    <a:pt x="244" y="36"/>
                  </a:lnTo>
                  <a:lnTo>
                    <a:pt x="260" y="55"/>
                  </a:lnTo>
                  <a:lnTo>
                    <a:pt x="270" y="79"/>
                  </a:lnTo>
                  <a:lnTo>
                    <a:pt x="277" y="108"/>
                  </a:lnTo>
                  <a:lnTo>
                    <a:pt x="279" y="140"/>
                  </a:lnTo>
                  <a:lnTo>
                    <a:pt x="252" y="140"/>
                  </a:lnTo>
                  <a:lnTo>
                    <a:pt x="251" y="114"/>
                  </a:lnTo>
                  <a:lnTo>
                    <a:pt x="245" y="91"/>
                  </a:lnTo>
                  <a:lnTo>
                    <a:pt x="237" y="71"/>
                  </a:lnTo>
                  <a:lnTo>
                    <a:pt x="224" y="55"/>
                  </a:lnTo>
                  <a:lnTo>
                    <a:pt x="209" y="44"/>
                  </a:lnTo>
                  <a:lnTo>
                    <a:pt x="190" y="36"/>
                  </a:lnTo>
                  <a:lnTo>
                    <a:pt x="167" y="30"/>
                  </a:lnTo>
                  <a:lnTo>
                    <a:pt x="139" y="29"/>
                  </a:lnTo>
                  <a:lnTo>
                    <a:pt x="113" y="30"/>
                  </a:lnTo>
                  <a:lnTo>
                    <a:pt x="90" y="36"/>
                  </a:lnTo>
                  <a:lnTo>
                    <a:pt x="71" y="44"/>
                  </a:lnTo>
                  <a:lnTo>
                    <a:pt x="55" y="55"/>
                  </a:lnTo>
                  <a:lnTo>
                    <a:pt x="43" y="71"/>
                  </a:lnTo>
                  <a:lnTo>
                    <a:pt x="35" y="91"/>
                  </a:lnTo>
                  <a:lnTo>
                    <a:pt x="29" y="114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2" y="108"/>
                  </a:lnTo>
                  <a:lnTo>
                    <a:pt x="9" y="79"/>
                  </a:lnTo>
                  <a:lnTo>
                    <a:pt x="19" y="55"/>
                  </a:lnTo>
                  <a:lnTo>
                    <a:pt x="35" y="36"/>
                  </a:lnTo>
                  <a:lnTo>
                    <a:pt x="55" y="20"/>
                  </a:lnTo>
                  <a:lnTo>
                    <a:pt x="79" y="9"/>
                  </a:lnTo>
                  <a:lnTo>
                    <a:pt x="107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8"/>
            <p:cNvSpPr>
              <a:spLocks/>
            </p:cNvSpPr>
            <p:nvPr/>
          </p:nvSpPr>
          <p:spPr bwMode="auto">
            <a:xfrm>
              <a:off x="9447213" y="2312988"/>
              <a:ext cx="209550" cy="6826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01" y="55"/>
                </a:cxn>
                <a:cxn ang="0">
                  <a:pos x="252" y="30"/>
                </a:cxn>
                <a:cxn ang="0">
                  <a:pos x="264" y="55"/>
                </a:cxn>
                <a:cxn ang="0">
                  <a:pos x="203" y="86"/>
                </a:cxn>
                <a:cxn ang="0">
                  <a:pos x="63" y="30"/>
                </a:cxn>
                <a:cxn ang="0">
                  <a:pos x="12" y="55"/>
                </a:cxn>
                <a:cxn ang="0">
                  <a:pos x="0" y="30"/>
                </a:cxn>
                <a:cxn ang="0">
                  <a:pos x="62" y="0"/>
                </a:cxn>
              </a:cxnLst>
              <a:rect l="0" t="0" r="r" b="b"/>
              <a:pathLst>
                <a:path w="264" h="86">
                  <a:moveTo>
                    <a:pt x="62" y="0"/>
                  </a:moveTo>
                  <a:lnTo>
                    <a:pt x="201" y="55"/>
                  </a:lnTo>
                  <a:lnTo>
                    <a:pt x="252" y="30"/>
                  </a:lnTo>
                  <a:lnTo>
                    <a:pt x="264" y="55"/>
                  </a:lnTo>
                  <a:lnTo>
                    <a:pt x="203" y="86"/>
                  </a:lnTo>
                  <a:lnTo>
                    <a:pt x="63" y="30"/>
                  </a:lnTo>
                  <a:lnTo>
                    <a:pt x="12" y="55"/>
                  </a:lnTo>
                  <a:lnTo>
                    <a:pt x="0" y="3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427586" y="5988389"/>
            <a:ext cx="7601126" cy="3103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https://github.com/barsgroup/plsql-postgresql-converter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assets-cdn.github.com/images/modules/logos_page/GitHu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96" y="5988389"/>
            <a:ext cx="871430" cy="2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54"/>
          <p:cNvSpPr txBox="1">
            <a:spLocks/>
          </p:cNvSpPr>
          <p:nvPr/>
        </p:nvSpPr>
        <p:spPr>
          <a:xfrm>
            <a:off x="855676" y="327170"/>
            <a:ext cx="10811391" cy="4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ru-RU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ДАЛЬШЕ?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7"/>
          <p:cNvSpPr>
            <a:spLocks/>
          </p:cNvSpPr>
          <p:nvPr/>
        </p:nvSpPr>
        <p:spPr bwMode="auto">
          <a:xfrm>
            <a:off x="3158414" y="1495380"/>
            <a:ext cx="288838" cy="555037"/>
          </a:xfrm>
          <a:custGeom>
            <a:avLst/>
            <a:gdLst/>
            <a:ahLst/>
            <a:cxnLst>
              <a:cxn ang="0">
                <a:pos x="218" y="711"/>
              </a:cxn>
              <a:cxn ang="0">
                <a:pos x="40" y="711"/>
              </a:cxn>
              <a:cxn ang="0">
                <a:pos x="40" y="684"/>
              </a:cxn>
              <a:cxn ang="0">
                <a:pos x="191" y="684"/>
              </a:cxn>
              <a:cxn ang="0">
                <a:pos x="191" y="24"/>
              </a:cxn>
              <a:cxn ang="0">
                <a:pos x="0" y="62"/>
              </a:cxn>
              <a:cxn ang="0">
                <a:pos x="0" y="40"/>
              </a:cxn>
              <a:cxn ang="0">
                <a:pos x="218" y="0"/>
              </a:cxn>
              <a:cxn ang="0">
                <a:pos x="218" y="684"/>
              </a:cxn>
              <a:cxn ang="0">
                <a:pos x="370" y="684"/>
              </a:cxn>
              <a:cxn ang="0">
                <a:pos x="370" y="711"/>
              </a:cxn>
              <a:cxn ang="0">
                <a:pos x="218" y="711"/>
              </a:cxn>
            </a:cxnLst>
            <a:rect l="0" t="0" r="r" b="b"/>
            <a:pathLst>
              <a:path w="370" h="711">
                <a:moveTo>
                  <a:pt x="218" y="711"/>
                </a:moveTo>
                <a:lnTo>
                  <a:pt x="40" y="711"/>
                </a:lnTo>
                <a:lnTo>
                  <a:pt x="40" y="684"/>
                </a:lnTo>
                <a:lnTo>
                  <a:pt x="191" y="684"/>
                </a:lnTo>
                <a:lnTo>
                  <a:pt x="191" y="24"/>
                </a:lnTo>
                <a:lnTo>
                  <a:pt x="0" y="62"/>
                </a:lnTo>
                <a:lnTo>
                  <a:pt x="0" y="40"/>
                </a:lnTo>
                <a:lnTo>
                  <a:pt x="218" y="0"/>
                </a:lnTo>
                <a:lnTo>
                  <a:pt x="218" y="684"/>
                </a:lnTo>
                <a:lnTo>
                  <a:pt x="370" y="684"/>
                </a:lnTo>
                <a:lnTo>
                  <a:pt x="370" y="711"/>
                </a:lnTo>
                <a:lnTo>
                  <a:pt x="218" y="711"/>
                </a:lnTo>
                <a:close/>
              </a:path>
            </a:pathLst>
          </a:custGeom>
          <a:solidFill>
            <a:srgbClr val="9428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36248" y="2900029"/>
            <a:ext cx="350933" cy="572786"/>
          </a:xfrm>
          <a:custGeom>
            <a:avLst/>
            <a:gdLst/>
            <a:ahLst/>
            <a:cxnLst>
              <a:cxn ang="0">
                <a:pos x="435" y="710"/>
              </a:cxn>
              <a:cxn ang="0">
                <a:pos x="16" y="710"/>
              </a:cxn>
              <a:cxn ang="0">
                <a:pos x="16" y="685"/>
              </a:cxn>
              <a:cxn ang="0">
                <a:pos x="245" y="419"/>
              </a:cxn>
              <a:cxn ang="0">
                <a:pos x="275" y="382"/>
              </a:cxn>
              <a:cxn ang="0">
                <a:pos x="301" y="349"/>
              </a:cxn>
              <a:cxn ang="0">
                <a:pos x="323" y="317"/>
              </a:cxn>
              <a:cxn ang="0">
                <a:pos x="341" y="288"/>
              </a:cxn>
              <a:cxn ang="0">
                <a:pos x="357" y="253"/>
              </a:cxn>
              <a:cxn ang="0">
                <a:pos x="368" y="220"/>
              </a:cxn>
              <a:cxn ang="0">
                <a:pos x="371" y="188"/>
              </a:cxn>
              <a:cxn ang="0">
                <a:pos x="368" y="151"/>
              </a:cxn>
              <a:cxn ang="0">
                <a:pos x="360" y="119"/>
              </a:cxn>
              <a:cxn ang="0">
                <a:pos x="347" y="92"/>
              </a:cxn>
              <a:cxn ang="0">
                <a:pos x="328" y="68"/>
              </a:cxn>
              <a:cxn ang="0">
                <a:pos x="304" y="49"/>
              </a:cxn>
              <a:cxn ang="0">
                <a:pos x="275" y="36"/>
              </a:cxn>
              <a:cxn ang="0">
                <a:pos x="242" y="28"/>
              </a:cxn>
              <a:cxn ang="0">
                <a:pos x="204" y="25"/>
              </a:cxn>
              <a:cxn ang="0">
                <a:pos x="164" y="28"/>
              </a:cxn>
              <a:cxn ang="0">
                <a:pos x="127" y="38"/>
              </a:cxn>
              <a:cxn ang="0">
                <a:pos x="97" y="54"/>
              </a:cxn>
              <a:cxn ang="0">
                <a:pos x="72" y="76"/>
              </a:cxn>
              <a:cxn ang="0">
                <a:pos x="51" y="103"/>
              </a:cxn>
              <a:cxn ang="0">
                <a:pos x="35" y="134"/>
              </a:cxn>
              <a:cxn ang="0">
                <a:pos x="27" y="169"/>
              </a:cxn>
              <a:cxn ang="0">
                <a:pos x="24" y="207"/>
              </a:cxn>
              <a:cxn ang="0">
                <a:pos x="1" y="207"/>
              </a:cxn>
              <a:cxn ang="0">
                <a:pos x="0" y="204"/>
              </a:cxn>
              <a:cxn ang="0">
                <a:pos x="3" y="162"/>
              </a:cxn>
              <a:cxn ang="0">
                <a:pos x="13" y="124"/>
              </a:cxn>
              <a:cxn ang="0">
                <a:pos x="30" y="91"/>
              </a:cxn>
              <a:cxn ang="0">
                <a:pos x="54" y="59"/>
              </a:cxn>
              <a:cxn ang="0">
                <a:pos x="84" y="33"/>
              </a:cxn>
              <a:cxn ang="0">
                <a:pos x="119" y="14"/>
              </a:cxn>
              <a:cxn ang="0">
                <a:pos x="159" y="3"/>
              </a:cxn>
              <a:cxn ang="0">
                <a:pos x="204" y="0"/>
              </a:cxn>
              <a:cxn ang="0">
                <a:pos x="245" y="3"/>
              </a:cxn>
              <a:cxn ang="0">
                <a:pos x="283" y="13"/>
              </a:cxn>
              <a:cxn ang="0">
                <a:pos x="315" y="27"/>
              </a:cxn>
              <a:cxn ang="0">
                <a:pos x="344" y="49"/>
              </a:cxn>
              <a:cxn ang="0">
                <a:pos x="366" y="76"/>
              </a:cxn>
              <a:cxn ang="0">
                <a:pos x="384" y="108"/>
              </a:cxn>
              <a:cxn ang="0">
                <a:pos x="393" y="145"/>
              </a:cxn>
              <a:cxn ang="0">
                <a:pos x="397" y="188"/>
              </a:cxn>
              <a:cxn ang="0">
                <a:pos x="392" y="226"/>
              </a:cxn>
              <a:cxn ang="0">
                <a:pos x="379" y="266"/>
              </a:cxn>
              <a:cxn ang="0">
                <a:pos x="358" y="306"/>
              </a:cxn>
              <a:cxn ang="0">
                <a:pos x="330" y="349"/>
              </a:cxn>
              <a:cxn ang="0">
                <a:pos x="295" y="396"/>
              </a:cxn>
              <a:cxn ang="0">
                <a:pos x="253" y="447"/>
              </a:cxn>
              <a:cxn ang="0">
                <a:pos x="52" y="682"/>
              </a:cxn>
              <a:cxn ang="0">
                <a:pos x="52" y="685"/>
              </a:cxn>
              <a:cxn ang="0">
                <a:pos x="435" y="685"/>
              </a:cxn>
              <a:cxn ang="0">
                <a:pos x="435" y="710"/>
              </a:cxn>
            </a:cxnLst>
            <a:rect l="0" t="0" r="r" b="b"/>
            <a:pathLst>
              <a:path w="435" h="710">
                <a:moveTo>
                  <a:pt x="435" y="710"/>
                </a:moveTo>
                <a:lnTo>
                  <a:pt x="16" y="710"/>
                </a:lnTo>
                <a:lnTo>
                  <a:pt x="16" y="685"/>
                </a:lnTo>
                <a:lnTo>
                  <a:pt x="245" y="419"/>
                </a:lnTo>
                <a:lnTo>
                  <a:pt x="275" y="382"/>
                </a:lnTo>
                <a:lnTo>
                  <a:pt x="301" y="349"/>
                </a:lnTo>
                <a:lnTo>
                  <a:pt x="323" y="317"/>
                </a:lnTo>
                <a:lnTo>
                  <a:pt x="341" y="288"/>
                </a:lnTo>
                <a:lnTo>
                  <a:pt x="357" y="253"/>
                </a:lnTo>
                <a:lnTo>
                  <a:pt x="368" y="220"/>
                </a:lnTo>
                <a:lnTo>
                  <a:pt x="371" y="188"/>
                </a:lnTo>
                <a:lnTo>
                  <a:pt x="368" y="151"/>
                </a:lnTo>
                <a:lnTo>
                  <a:pt x="360" y="119"/>
                </a:lnTo>
                <a:lnTo>
                  <a:pt x="347" y="92"/>
                </a:lnTo>
                <a:lnTo>
                  <a:pt x="328" y="68"/>
                </a:lnTo>
                <a:lnTo>
                  <a:pt x="304" y="49"/>
                </a:lnTo>
                <a:lnTo>
                  <a:pt x="275" y="36"/>
                </a:lnTo>
                <a:lnTo>
                  <a:pt x="242" y="28"/>
                </a:lnTo>
                <a:lnTo>
                  <a:pt x="204" y="25"/>
                </a:lnTo>
                <a:lnTo>
                  <a:pt x="164" y="28"/>
                </a:lnTo>
                <a:lnTo>
                  <a:pt x="127" y="38"/>
                </a:lnTo>
                <a:lnTo>
                  <a:pt x="97" y="54"/>
                </a:lnTo>
                <a:lnTo>
                  <a:pt x="72" y="76"/>
                </a:lnTo>
                <a:lnTo>
                  <a:pt x="51" y="103"/>
                </a:lnTo>
                <a:lnTo>
                  <a:pt x="35" y="134"/>
                </a:lnTo>
                <a:lnTo>
                  <a:pt x="27" y="169"/>
                </a:lnTo>
                <a:lnTo>
                  <a:pt x="24" y="207"/>
                </a:lnTo>
                <a:lnTo>
                  <a:pt x="1" y="207"/>
                </a:lnTo>
                <a:lnTo>
                  <a:pt x="0" y="204"/>
                </a:lnTo>
                <a:lnTo>
                  <a:pt x="3" y="162"/>
                </a:lnTo>
                <a:lnTo>
                  <a:pt x="13" y="124"/>
                </a:lnTo>
                <a:lnTo>
                  <a:pt x="30" y="91"/>
                </a:lnTo>
                <a:lnTo>
                  <a:pt x="54" y="59"/>
                </a:lnTo>
                <a:lnTo>
                  <a:pt x="84" y="33"/>
                </a:lnTo>
                <a:lnTo>
                  <a:pt x="119" y="14"/>
                </a:lnTo>
                <a:lnTo>
                  <a:pt x="159" y="3"/>
                </a:lnTo>
                <a:lnTo>
                  <a:pt x="204" y="0"/>
                </a:lnTo>
                <a:lnTo>
                  <a:pt x="245" y="3"/>
                </a:lnTo>
                <a:lnTo>
                  <a:pt x="283" y="13"/>
                </a:lnTo>
                <a:lnTo>
                  <a:pt x="315" y="27"/>
                </a:lnTo>
                <a:lnTo>
                  <a:pt x="344" y="49"/>
                </a:lnTo>
                <a:lnTo>
                  <a:pt x="366" y="76"/>
                </a:lnTo>
                <a:lnTo>
                  <a:pt x="384" y="108"/>
                </a:lnTo>
                <a:lnTo>
                  <a:pt x="393" y="145"/>
                </a:lnTo>
                <a:lnTo>
                  <a:pt x="397" y="188"/>
                </a:lnTo>
                <a:lnTo>
                  <a:pt x="392" y="226"/>
                </a:lnTo>
                <a:lnTo>
                  <a:pt x="379" y="266"/>
                </a:lnTo>
                <a:lnTo>
                  <a:pt x="358" y="306"/>
                </a:lnTo>
                <a:lnTo>
                  <a:pt x="330" y="349"/>
                </a:lnTo>
                <a:lnTo>
                  <a:pt x="295" y="396"/>
                </a:lnTo>
                <a:lnTo>
                  <a:pt x="253" y="447"/>
                </a:lnTo>
                <a:lnTo>
                  <a:pt x="52" y="682"/>
                </a:lnTo>
                <a:lnTo>
                  <a:pt x="52" y="685"/>
                </a:lnTo>
                <a:lnTo>
                  <a:pt x="435" y="685"/>
                </a:lnTo>
                <a:lnTo>
                  <a:pt x="435" y="710"/>
                </a:lnTo>
                <a:close/>
              </a:path>
            </a:pathLst>
          </a:custGeom>
          <a:solidFill>
            <a:srgbClr val="038F8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779503" y="4292510"/>
            <a:ext cx="332613" cy="555640"/>
          </a:xfrm>
          <a:custGeom>
            <a:avLst/>
            <a:gdLst/>
            <a:ahLst/>
            <a:cxnLst>
              <a:cxn ang="0">
                <a:pos x="202" y="339"/>
              </a:cxn>
              <a:cxn ang="0">
                <a:pos x="280" y="328"/>
              </a:cxn>
              <a:cxn ang="0">
                <a:pos x="341" y="294"/>
              </a:cxn>
              <a:cxn ang="0">
                <a:pos x="377" y="245"/>
              </a:cxn>
              <a:cxn ang="0">
                <a:pos x="390" y="188"/>
              </a:cxn>
              <a:cxn ang="0">
                <a:pos x="379" y="122"/>
              </a:cxn>
              <a:cxn ang="0">
                <a:pos x="347" y="71"/>
              </a:cxn>
              <a:cxn ang="0">
                <a:pos x="293" y="36"/>
              </a:cxn>
              <a:cxn ang="0">
                <a:pos x="218" y="25"/>
              </a:cxn>
              <a:cxn ang="0">
                <a:pos x="148" y="36"/>
              </a:cxn>
              <a:cxn ang="0">
                <a:pos x="89" y="71"/>
              </a:cxn>
              <a:cxn ang="0">
                <a:pos x="51" y="124"/>
              </a:cxn>
              <a:cxn ang="0">
                <a:pos x="38" y="193"/>
              </a:cxn>
              <a:cxn ang="0">
                <a:pos x="14" y="189"/>
              </a:cxn>
              <a:cxn ang="0">
                <a:pos x="27" y="113"/>
              </a:cxn>
              <a:cxn ang="0">
                <a:pos x="71" y="52"/>
              </a:cxn>
              <a:cxn ang="0">
                <a:pos x="138" y="13"/>
              </a:cxn>
              <a:cxn ang="0">
                <a:pos x="218" y="0"/>
              </a:cxn>
              <a:cxn ang="0">
                <a:pos x="299" y="13"/>
              </a:cxn>
              <a:cxn ang="0">
                <a:pos x="363" y="51"/>
              </a:cxn>
              <a:cxn ang="0">
                <a:pos x="403" y="110"/>
              </a:cxn>
              <a:cxn ang="0">
                <a:pos x="417" y="189"/>
              </a:cxn>
              <a:cxn ang="0">
                <a:pos x="401" y="258"/>
              </a:cxn>
              <a:cxn ang="0">
                <a:pos x="355" y="315"/>
              </a:cxn>
              <a:cxn ang="0">
                <a:pos x="288" y="352"/>
              </a:cxn>
              <a:cxn ang="0">
                <a:pos x="347" y="376"/>
              </a:cxn>
              <a:cxn ang="0">
                <a:pos x="393" y="412"/>
              </a:cxn>
              <a:cxn ang="0">
                <a:pos x="422" y="463"/>
              </a:cxn>
              <a:cxn ang="0">
                <a:pos x="431" y="524"/>
              </a:cxn>
              <a:cxn ang="0">
                <a:pos x="422" y="591"/>
              </a:cxn>
              <a:cxn ang="0">
                <a:pos x="395" y="645"/>
              </a:cxn>
              <a:cxn ang="0">
                <a:pos x="342" y="690"/>
              </a:cxn>
              <a:cxn ang="0">
                <a:pos x="267" y="717"/>
              </a:cxn>
              <a:cxn ang="0">
                <a:pos x="180" y="717"/>
              </a:cxn>
              <a:cxn ang="0">
                <a:pos x="100" y="690"/>
              </a:cxn>
              <a:cxn ang="0">
                <a:pos x="41" y="645"/>
              </a:cxn>
              <a:cxn ang="0">
                <a:pos x="9" y="588"/>
              </a:cxn>
              <a:cxn ang="0">
                <a:pos x="0" y="518"/>
              </a:cxn>
              <a:cxn ang="0">
                <a:pos x="22" y="514"/>
              </a:cxn>
              <a:cxn ang="0">
                <a:pos x="36" y="586"/>
              </a:cxn>
              <a:cxn ang="0">
                <a:pos x="79" y="643"/>
              </a:cxn>
              <a:cxn ang="0">
                <a:pos x="143" y="682"/>
              </a:cxn>
              <a:cxn ang="0">
                <a:pos x="223" y="694"/>
              </a:cxn>
              <a:cxn ang="0">
                <a:pos x="299" y="683"/>
              </a:cxn>
              <a:cxn ang="0">
                <a:pos x="358" y="650"/>
              </a:cxn>
              <a:cxn ang="0">
                <a:pos x="393" y="596"/>
              </a:cxn>
              <a:cxn ang="0">
                <a:pos x="406" y="525"/>
              </a:cxn>
              <a:cxn ang="0">
                <a:pos x="392" y="455"/>
              </a:cxn>
              <a:cxn ang="0">
                <a:pos x="350" y="404"/>
              </a:cxn>
              <a:cxn ang="0">
                <a:pos x="285" y="376"/>
              </a:cxn>
              <a:cxn ang="0">
                <a:pos x="202" y="366"/>
              </a:cxn>
              <a:cxn ang="0">
                <a:pos x="148" y="339"/>
              </a:cxn>
            </a:cxnLst>
            <a:rect l="0" t="0" r="r" b="b"/>
            <a:pathLst>
              <a:path w="431" h="720">
                <a:moveTo>
                  <a:pt x="148" y="339"/>
                </a:moveTo>
                <a:lnTo>
                  <a:pt x="202" y="339"/>
                </a:lnTo>
                <a:lnTo>
                  <a:pt x="243" y="336"/>
                </a:lnTo>
                <a:lnTo>
                  <a:pt x="280" y="328"/>
                </a:lnTo>
                <a:lnTo>
                  <a:pt x="312" y="314"/>
                </a:lnTo>
                <a:lnTo>
                  <a:pt x="341" y="294"/>
                </a:lnTo>
                <a:lnTo>
                  <a:pt x="363" y="272"/>
                </a:lnTo>
                <a:lnTo>
                  <a:pt x="377" y="245"/>
                </a:lnTo>
                <a:lnTo>
                  <a:pt x="387" y="218"/>
                </a:lnTo>
                <a:lnTo>
                  <a:pt x="390" y="188"/>
                </a:lnTo>
                <a:lnTo>
                  <a:pt x="387" y="154"/>
                </a:lnTo>
                <a:lnTo>
                  <a:pt x="379" y="122"/>
                </a:lnTo>
                <a:lnTo>
                  <a:pt x="366" y="95"/>
                </a:lnTo>
                <a:lnTo>
                  <a:pt x="347" y="71"/>
                </a:lnTo>
                <a:lnTo>
                  <a:pt x="323" y="51"/>
                </a:lnTo>
                <a:lnTo>
                  <a:pt x="293" y="36"/>
                </a:lnTo>
                <a:lnTo>
                  <a:pt x="258" y="28"/>
                </a:lnTo>
                <a:lnTo>
                  <a:pt x="218" y="25"/>
                </a:lnTo>
                <a:lnTo>
                  <a:pt x="181" y="28"/>
                </a:lnTo>
                <a:lnTo>
                  <a:pt x="148" y="36"/>
                </a:lnTo>
                <a:lnTo>
                  <a:pt x="116" y="51"/>
                </a:lnTo>
                <a:lnTo>
                  <a:pt x="89" y="71"/>
                </a:lnTo>
                <a:lnTo>
                  <a:pt x="67" y="95"/>
                </a:lnTo>
                <a:lnTo>
                  <a:pt x="51" y="124"/>
                </a:lnTo>
                <a:lnTo>
                  <a:pt x="41" y="156"/>
                </a:lnTo>
                <a:lnTo>
                  <a:pt x="38" y="193"/>
                </a:lnTo>
                <a:lnTo>
                  <a:pt x="16" y="193"/>
                </a:lnTo>
                <a:lnTo>
                  <a:pt x="14" y="189"/>
                </a:lnTo>
                <a:lnTo>
                  <a:pt x="17" y="150"/>
                </a:lnTo>
                <a:lnTo>
                  <a:pt x="27" y="113"/>
                </a:lnTo>
                <a:lnTo>
                  <a:pt x="46" y="81"/>
                </a:lnTo>
                <a:lnTo>
                  <a:pt x="71" y="52"/>
                </a:lnTo>
                <a:lnTo>
                  <a:pt x="103" y="30"/>
                </a:lnTo>
                <a:lnTo>
                  <a:pt x="138" y="13"/>
                </a:lnTo>
                <a:lnTo>
                  <a:pt x="176" y="3"/>
                </a:lnTo>
                <a:lnTo>
                  <a:pt x="218" y="0"/>
                </a:lnTo>
                <a:lnTo>
                  <a:pt x="261" y="3"/>
                </a:lnTo>
                <a:lnTo>
                  <a:pt x="299" y="13"/>
                </a:lnTo>
                <a:lnTo>
                  <a:pt x="333" y="28"/>
                </a:lnTo>
                <a:lnTo>
                  <a:pt x="363" y="51"/>
                </a:lnTo>
                <a:lnTo>
                  <a:pt x="387" y="78"/>
                </a:lnTo>
                <a:lnTo>
                  <a:pt x="403" y="110"/>
                </a:lnTo>
                <a:lnTo>
                  <a:pt x="414" y="148"/>
                </a:lnTo>
                <a:lnTo>
                  <a:pt x="417" y="189"/>
                </a:lnTo>
                <a:lnTo>
                  <a:pt x="412" y="224"/>
                </a:lnTo>
                <a:lnTo>
                  <a:pt x="401" y="258"/>
                </a:lnTo>
                <a:lnTo>
                  <a:pt x="382" y="288"/>
                </a:lnTo>
                <a:lnTo>
                  <a:pt x="355" y="315"/>
                </a:lnTo>
                <a:lnTo>
                  <a:pt x="325" y="336"/>
                </a:lnTo>
                <a:lnTo>
                  <a:pt x="288" y="352"/>
                </a:lnTo>
                <a:lnTo>
                  <a:pt x="320" y="361"/>
                </a:lnTo>
                <a:lnTo>
                  <a:pt x="347" y="376"/>
                </a:lnTo>
                <a:lnTo>
                  <a:pt x="372" y="392"/>
                </a:lnTo>
                <a:lnTo>
                  <a:pt x="393" y="412"/>
                </a:lnTo>
                <a:lnTo>
                  <a:pt x="409" y="436"/>
                </a:lnTo>
                <a:lnTo>
                  <a:pt x="422" y="463"/>
                </a:lnTo>
                <a:lnTo>
                  <a:pt x="428" y="492"/>
                </a:lnTo>
                <a:lnTo>
                  <a:pt x="431" y="524"/>
                </a:lnTo>
                <a:lnTo>
                  <a:pt x="430" y="559"/>
                </a:lnTo>
                <a:lnTo>
                  <a:pt x="422" y="591"/>
                </a:lnTo>
                <a:lnTo>
                  <a:pt x="411" y="619"/>
                </a:lnTo>
                <a:lnTo>
                  <a:pt x="395" y="645"/>
                </a:lnTo>
                <a:lnTo>
                  <a:pt x="374" y="667"/>
                </a:lnTo>
                <a:lnTo>
                  <a:pt x="342" y="690"/>
                </a:lnTo>
                <a:lnTo>
                  <a:pt x="307" y="707"/>
                </a:lnTo>
                <a:lnTo>
                  <a:pt x="267" y="717"/>
                </a:lnTo>
                <a:lnTo>
                  <a:pt x="223" y="720"/>
                </a:lnTo>
                <a:lnTo>
                  <a:pt x="180" y="717"/>
                </a:lnTo>
                <a:lnTo>
                  <a:pt x="138" y="707"/>
                </a:lnTo>
                <a:lnTo>
                  <a:pt x="100" y="690"/>
                </a:lnTo>
                <a:lnTo>
                  <a:pt x="65" y="667"/>
                </a:lnTo>
                <a:lnTo>
                  <a:pt x="41" y="645"/>
                </a:lnTo>
                <a:lnTo>
                  <a:pt x="22" y="618"/>
                </a:lnTo>
                <a:lnTo>
                  <a:pt x="9" y="588"/>
                </a:lnTo>
                <a:lnTo>
                  <a:pt x="1" y="554"/>
                </a:lnTo>
                <a:lnTo>
                  <a:pt x="0" y="518"/>
                </a:lnTo>
                <a:lnTo>
                  <a:pt x="1" y="514"/>
                </a:lnTo>
                <a:lnTo>
                  <a:pt x="22" y="514"/>
                </a:lnTo>
                <a:lnTo>
                  <a:pt x="25" y="553"/>
                </a:lnTo>
                <a:lnTo>
                  <a:pt x="36" y="586"/>
                </a:lnTo>
                <a:lnTo>
                  <a:pt x="54" y="616"/>
                </a:lnTo>
                <a:lnTo>
                  <a:pt x="79" y="643"/>
                </a:lnTo>
                <a:lnTo>
                  <a:pt x="110" y="666"/>
                </a:lnTo>
                <a:lnTo>
                  <a:pt x="143" y="682"/>
                </a:lnTo>
                <a:lnTo>
                  <a:pt x="181" y="691"/>
                </a:lnTo>
                <a:lnTo>
                  <a:pt x="223" y="694"/>
                </a:lnTo>
                <a:lnTo>
                  <a:pt x="264" y="691"/>
                </a:lnTo>
                <a:lnTo>
                  <a:pt x="299" y="683"/>
                </a:lnTo>
                <a:lnTo>
                  <a:pt x="331" y="669"/>
                </a:lnTo>
                <a:lnTo>
                  <a:pt x="358" y="650"/>
                </a:lnTo>
                <a:lnTo>
                  <a:pt x="379" y="624"/>
                </a:lnTo>
                <a:lnTo>
                  <a:pt x="393" y="596"/>
                </a:lnTo>
                <a:lnTo>
                  <a:pt x="403" y="562"/>
                </a:lnTo>
                <a:lnTo>
                  <a:pt x="406" y="525"/>
                </a:lnTo>
                <a:lnTo>
                  <a:pt x="403" y="487"/>
                </a:lnTo>
                <a:lnTo>
                  <a:pt x="392" y="455"/>
                </a:lnTo>
                <a:lnTo>
                  <a:pt x="374" y="427"/>
                </a:lnTo>
                <a:lnTo>
                  <a:pt x="350" y="404"/>
                </a:lnTo>
                <a:lnTo>
                  <a:pt x="320" y="388"/>
                </a:lnTo>
                <a:lnTo>
                  <a:pt x="285" y="376"/>
                </a:lnTo>
                <a:lnTo>
                  <a:pt x="247" y="369"/>
                </a:lnTo>
                <a:lnTo>
                  <a:pt x="202" y="366"/>
                </a:lnTo>
                <a:lnTo>
                  <a:pt x="148" y="366"/>
                </a:lnTo>
                <a:lnTo>
                  <a:pt x="148" y="339"/>
                </a:lnTo>
                <a:close/>
              </a:path>
            </a:pathLst>
          </a:custGeom>
          <a:solidFill>
            <a:srgbClr val="9428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018364" y="5730544"/>
            <a:ext cx="380910" cy="547167"/>
          </a:xfrm>
          <a:custGeom>
            <a:avLst/>
            <a:gdLst/>
            <a:ahLst/>
            <a:cxnLst>
              <a:cxn ang="0">
                <a:pos x="367" y="485"/>
              </a:cxn>
              <a:cxn ang="0">
                <a:pos x="488" y="485"/>
              </a:cxn>
              <a:cxn ang="0">
                <a:pos x="488" y="510"/>
              </a:cxn>
              <a:cxn ang="0">
                <a:pos x="367" y="510"/>
              </a:cxn>
              <a:cxn ang="0">
                <a:pos x="367" y="701"/>
              </a:cxn>
              <a:cxn ang="0">
                <a:pos x="341" y="701"/>
              </a:cxn>
              <a:cxn ang="0">
                <a:pos x="341" y="510"/>
              </a:cxn>
              <a:cxn ang="0">
                <a:pos x="0" y="510"/>
              </a:cxn>
              <a:cxn ang="0">
                <a:pos x="0" y="496"/>
              </a:cxn>
              <a:cxn ang="0">
                <a:pos x="335" y="0"/>
              </a:cxn>
              <a:cxn ang="0">
                <a:pos x="367" y="0"/>
              </a:cxn>
              <a:cxn ang="0">
                <a:pos x="367" y="485"/>
              </a:cxn>
              <a:cxn ang="0">
                <a:pos x="42" y="485"/>
              </a:cxn>
              <a:cxn ang="0">
                <a:pos x="341" y="485"/>
              </a:cxn>
              <a:cxn ang="0">
                <a:pos x="341" y="37"/>
              </a:cxn>
              <a:cxn ang="0">
                <a:pos x="338" y="35"/>
              </a:cxn>
              <a:cxn ang="0">
                <a:pos x="300" y="98"/>
              </a:cxn>
              <a:cxn ang="0">
                <a:pos x="42" y="485"/>
              </a:cxn>
            </a:cxnLst>
            <a:rect l="0" t="0" r="r" b="b"/>
            <a:pathLst>
              <a:path w="488" h="701">
                <a:moveTo>
                  <a:pt x="367" y="485"/>
                </a:moveTo>
                <a:lnTo>
                  <a:pt x="488" y="485"/>
                </a:lnTo>
                <a:lnTo>
                  <a:pt x="488" y="510"/>
                </a:lnTo>
                <a:lnTo>
                  <a:pt x="367" y="510"/>
                </a:lnTo>
                <a:lnTo>
                  <a:pt x="367" y="701"/>
                </a:lnTo>
                <a:lnTo>
                  <a:pt x="341" y="701"/>
                </a:lnTo>
                <a:lnTo>
                  <a:pt x="341" y="510"/>
                </a:lnTo>
                <a:lnTo>
                  <a:pt x="0" y="510"/>
                </a:lnTo>
                <a:lnTo>
                  <a:pt x="0" y="496"/>
                </a:lnTo>
                <a:lnTo>
                  <a:pt x="335" y="0"/>
                </a:lnTo>
                <a:lnTo>
                  <a:pt x="367" y="0"/>
                </a:lnTo>
                <a:lnTo>
                  <a:pt x="367" y="485"/>
                </a:lnTo>
                <a:close/>
                <a:moveTo>
                  <a:pt x="42" y="485"/>
                </a:moveTo>
                <a:lnTo>
                  <a:pt x="341" y="485"/>
                </a:lnTo>
                <a:lnTo>
                  <a:pt x="341" y="37"/>
                </a:lnTo>
                <a:lnTo>
                  <a:pt x="338" y="35"/>
                </a:lnTo>
                <a:lnTo>
                  <a:pt x="300" y="98"/>
                </a:lnTo>
                <a:lnTo>
                  <a:pt x="42" y="485"/>
                </a:lnTo>
                <a:close/>
              </a:path>
            </a:pathLst>
          </a:custGeom>
          <a:solidFill>
            <a:srgbClr val="41408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65435" y="1566835"/>
            <a:ext cx="477443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Доработка конвертера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64492" y="4181802"/>
            <a:ext cx="7155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патча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PG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части неименованных блоков с параметрами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85770" y="3009223"/>
            <a:ext cx="7039059" cy="53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Доведение до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Готовности к промышленной эксплуатации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86514" y="5588628"/>
            <a:ext cx="758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 КОМПЕТЕНЦИИ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части больших высоконагруженных систем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1386" y="5396231"/>
            <a:ext cx="1215795" cy="1215795"/>
          </a:xfrm>
          <a:prstGeom prst="rect">
            <a:avLst/>
          </a:prstGeom>
          <a:solidFill>
            <a:srgbClr val="16448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80406" y="3987378"/>
            <a:ext cx="1215795" cy="1215795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89426" y="2578525"/>
            <a:ext cx="1215795" cy="1215795"/>
          </a:xfrm>
          <a:prstGeom prst="rect">
            <a:avLst/>
          </a:prstGeom>
          <a:solidFill>
            <a:srgbClr val="038F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98446" y="1169672"/>
            <a:ext cx="1215795" cy="1215795"/>
          </a:xfrm>
          <a:prstGeom prst="rect">
            <a:avLst/>
          </a:prstGeom>
          <a:solidFill>
            <a:srgbClr val="850D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849276" y="1415648"/>
            <a:ext cx="866005" cy="684326"/>
            <a:chOff x="152400" y="4238625"/>
            <a:chExt cx="681038" cy="538163"/>
          </a:xfrm>
          <a:solidFill>
            <a:srgbClr val="850D6B"/>
          </a:solidFill>
        </p:grpSpPr>
        <p:sp>
          <p:nvSpPr>
            <p:cNvPr id="28" name="Freeform 441"/>
            <p:cNvSpPr>
              <a:spLocks noEditPoints="1"/>
            </p:cNvSpPr>
            <p:nvPr/>
          </p:nvSpPr>
          <p:spPr bwMode="auto">
            <a:xfrm>
              <a:off x="234950" y="4238625"/>
              <a:ext cx="531813" cy="349250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2" y="419"/>
                </a:cxn>
                <a:cxn ang="0">
                  <a:pos x="650" y="419"/>
                </a:cxn>
                <a:cxn ang="0">
                  <a:pos x="650" y="21"/>
                </a:cxn>
                <a:cxn ang="0">
                  <a:pos x="22" y="21"/>
                </a:cxn>
                <a:cxn ang="0">
                  <a:pos x="0" y="0"/>
                </a:cxn>
                <a:cxn ang="0">
                  <a:pos x="671" y="0"/>
                </a:cxn>
                <a:cxn ang="0">
                  <a:pos x="671" y="440"/>
                </a:cxn>
                <a:cxn ang="0">
                  <a:pos x="0" y="440"/>
                </a:cxn>
                <a:cxn ang="0">
                  <a:pos x="0" y="0"/>
                </a:cxn>
              </a:cxnLst>
              <a:rect l="0" t="0" r="r" b="b"/>
              <a:pathLst>
                <a:path w="671" h="440">
                  <a:moveTo>
                    <a:pt x="22" y="21"/>
                  </a:moveTo>
                  <a:lnTo>
                    <a:pt x="22" y="419"/>
                  </a:lnTo>
                  <a:lnTo>
                    <a:pt x="650" y="419"/>
                  </a:lnTo>
                  <a:lnTo>
                    <a:pt x="650" y="21"/>
                  </a:lnTo>
                  <a:lnTo>
                    <a:pt x="22" y="21"/>
                  </a:lnTo>
                  <a:close/>
                  <a:moveTo>
                    <a:pt x="0" y="0"/>
                  </a:moveTo>
                  <a:lnTo>
                    <a:pt x="671" y="0"/>
                  </a:lnTo>
                  <a:lnTo>
                    <a:pt x="671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42"/>
            <p:cNvSpPr>
              <a:spLocks noEditPoints="1"/>
            </p:cNvSpPr>
            <p:nvPr/>
          </p:nvSpPr>
          <p:spPr bwMode="auto">
            <a:xfrm>
              <a:off x="152400" y="4525963"/>
              <a:ext cx="681038" cy="250825"/>
            </a:xfrm>
            <a:custGeom>
              <a:avLst/>
              <a:gdLst/>
              <a:ahLst/>
              <a:cxnLst>
                <a:cxn ang="0">
                  <a:pos x="122" y="78"/>
                </a:cxn>
                <a:cxn ang="0">
                  <a:pos x="33" y="292"/>
                </a:cxn>
                <a:cxn ang="0">
                  <a:pos x="828" y="292"/>
                </a:cxn>
                <a:cxn ang="0">
                  <a:pos x="758" y="78"/>
                </a:cxn>
                <a:cxn ang="0">
                  <a:pos x="122" y="78"/>
                </a:cxn>
                <a:cxn ang="0">
                  <a:pos x="755" y="0"/>
                </a:cxn>
                <a:cxn ang="0">
                  <a:pos x="859" y="314"/>
                </a:cxn>
                <a:cxn ang="0">
                  <a:pos x="0" y="314"/>
                </a:cxn>
                <a:cxn ang="0">
                  <a:pos x="127" y="13"/>
                </a:cxn>
                <a:cxn ang="0">
                  <a:pos x="127" y="57"/>
                </a:cxn>
                <a:cxn ang="0">
                  <a:pos x="755" y="57"/>
                </a:cxn>
                <a:cxn ang="0">
                  <a:pos x="755" y="0"/>
                </a:cxn>
              </a:cxnLst>
              <a:rect l="0" t="0" r="r" b="b"/>
              <a:pathLst>
                <a:path w="859" h="314">
                  <a:moveTo>
                    <a:pt x="122" y="78"/>
                  </a:moveTo>
                  <a:lnTo>
                    <a:pt x="33" y="292"/>
                  </a:lnTo>
                  <a:lnTo>
                    <a:pt x="828" y="292"/>
                  </a:lnTo>
                  <a:lnTo>
                    <a:pt x="758" y="78"/>
                  </a:lnTo>
                  <a:lnTo>
                    <a:pt x="122" y="78"/>
                  </a:lnTo>
                  <a:close/>
                  <a:moveTo>
                    <a:pt x="755" y="0"/>
                  </a:moveTo>
                  <a:lnTo>
                    <a:pt x="859" y="314"/>
                  </a:lnTo>
                  <a:lnTo>
                    <a:pt x="0" y="314"/>
                  </a:lnTo>
                  <a:lnTo>
                    <a:pt x="127" y="13"/>
                  </a:lnTo>
                  <a:lnTo>
                    <a:pt x="127" y="57"/>
                  </a:lnTo>
                  <a:lnTo>
                    <a:pt x="755" y="57"/>
                  </a:lnTo>
                  <a:lnTo>
                    <a:pt x="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43"/>
            <p:cNvSpPr>
              <a:spLocks noEditPoints="1"/>
            </p:cNvSpPr>
            <p:nvPr/>
          </p:nvSpPr>
          <p:spPr bwMode="auto">
            <a:xfrm>
              <a:off x="269875" y="4605338"/>
              <a:ext cx="63500" cy="635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31" y="23"/>
                </a:cxn>
                <a:cxn ang="0">
                  <a:pos x="23" y="30"/>
                </a:cxn>
                <a:cxn ang="0">
                  <a:pos x="21" y="39"/>
                </a:cxn>
                <a:cxn ang="0">
                  <a:pos x="23" y="48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8" y="23"/>
                </a:cxn>
                <a:cxn ang="0">
                  <a:pos x="39" y="21"/>
                </a:cxn>
                <a:cxn ang="0">
                  <a:pos x="39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5" y="77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1"/>
                  </a:moveTo>
                  <a:lnTo>
                    <a:pt x="31" y="23"/>
                  </a:lnTo>
                  <a:lnTo>
                    <a:pt x="23" y="30"/>
                  </a:lnTo>
                  <a:lnTo>
                    <a:pt x="21" y="39"/>
                  </a:lnTo>
                  <a:lnTo>
                    <a:pt x="23" y="48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8" y="23"/>
                  </a:lnTo>
                  <a:lnTo>
                    <a:pt x="39" y="21"/>
                  </a:lnTo>
                  <a:close/>
                  <a:moveTo>
                    <a:pt x="39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44"/>
            <p:cNvSpPr>
              <a:spLocks noEditPoints="1"/>
            </p:cNvSpPr>
            <p:nvPr/>
          </p:nvSpPr>
          <p:spPr bwMode="auto">
            <a:xfrm>
              <a:off x="350838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2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7" y="48"/>
                </a:cxn>
                <a:cxn ang="0">
                  <a:pos x="59" y="39"/>
                </a:cxn>
                <a:cxn ang="0">
                  <a:pos x="57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5" y="77"/>
                </a:cxn>
                <a:cxn ang="0">
                  <a:pos x="12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1"/>
                  </a:moveTo>
                  <a:lnTo>
                    <a:pt x="32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7" y="48"/>
                  </a:lnTo>
                  <a:lnTo>
                    <a:pt x="59" y="39"/>
                  </a:lnTo>
                  <a:lnTo>
                    <a:pt x="57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5" y="77"/>
                  </a:lnTo>
                  <a:lnTo>
                    <a:pt x="12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45"/>
            <p:cNvSpPr>
              <a:spLocks noEditPoints="1"/>
            </p:cNvSpPr>
            <p:nvPr/>
          </p:nvSpPr>
          <p:spPr bwMode="auto">
            <a:xfrm>
              <a:off x="433388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1" y="23"/>
                </a:cxn>
                <a:cxn ang="0">
                  <a:pos x="25" y="30"/>
                </a:cxn>
                <a:cxn ang="0">
                  <a:pos x="22" y="39"/>
                </a:cxn>
                <a:cxn ang="0">
                  <a:pos x="25" y="48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7" y="48"/>
                </a:cxn>
                <a:cxn ang="0">
                  <a:pos x="59" y="39"/>
                </a:cxn>
                <a:cxn ang="0">
                  <a:pos x="57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7" y="3"/>
                </a:cxn>
                <a:cxn ang="0">
                  <a:pos x="69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9" y="68"/>
                </a:cxn>
                <a:cxn ang="0">
                  <a:pos x="57" y="77"/>
                </a:cxn>
                <a:cxn ang="0">
                  <a:pos x="41" y="80"/>
                </a:cxn>
                <a:cxn ang="0">
                  <a:pos x="28" y="78"/>
                </a:cxn>
                <a:cxn ang="0">
                  <a:pos x="17" y="72"/>
                </a:cxn>
                <a:cxn ang="0">
                  <a:pos x="8" y="63"/>
                </a:cxn>
                <a:cxn ang="0">
                  <a:pos x="3" y="52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1" h="80">
                  <a:moveTo>
                    <a:pt x="41" y="21"/>
                  </a:moveTo>
                  <a:lnTo>
                    <a:pt x="31" y="23"/>
                  </a:lnTo>
                  <a:lnTo>
                    <a:pt x="25" y="30"/>
                  </a:lnTo>
                  <a:lnTo>
                    <a:pt x="22" y="39"/>
                  </a:lnTo>
                  <a:lnTo>
                    <a:pt x="25" y="48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7" y="48"/>
                  </a:lnTo>
                  <a:lnTo>
                    <a:pt x="59" y="39"/>
                  </a:lnTo>
                  <a:lnTo>
                    <a:pt x="57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7" y="3"/>
                  </a:lnTo>
                  <a:lnTo>
                    <a:pt x="69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8"/>
                  </a:lnTo>
                  <a:lnTo>
                    <a:pt x="57" y="77"/>
                  </a:lnTo>
                  <a:lnTo>
                    <a:pt x="41" y="80"/>
                  </a:lnTo>
                  <a:lnTo>
                    <a:pt x="28" y="78"/>
                  </a:lnTo>
                  <a:lnTo>
                    <a:pt x="17" y="72"/>
                  </a:lnTo>
                  <a:lnTo>
                    <a:pt x="8" y="63"/>
                  </a:lnTo>
                  <a:lnTo>
                    <a:pt x="3" y="52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46"/>
            <p:cNvSpPr>
              <a:spLocks noEditPoints="1"/>
            </p:cNvSpPr>
            <p:nvPr/>
          </p:nvSpPr>
          <p:spPr bwMode="auto">
            <a:xfrm>
              <a:off x="514350" y="4605338"/>
              <a:ext cx="65088" cy="635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31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9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9" y="23"/>
                </a:cxn>
                <a:cxn ang="0">
                  <a:pos x="39" y="21"/>
                </a:cxn>
                <a:cxn ang="0">
                  <a:pos x="39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8" y="52"/>
                </a:cxn>
                <a:cxn ang="0">
                  <a:pos x="72" y="63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1"/>
                  </a:moveTo>
                  <a:lnTo>
                    <a:pt x="31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9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9" y="23"/>
                  </a:lnTo>
                  <a:lnTo>
                    <a:pt x="39" y="21"/>
                  </a:lnTo>
                  <a:close/>
                  <a:moveTo>
                    <a:pt x="39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8" y="52"/>
                  </a:lnTo>
                  <a:lnTo>
                    <a:pt x="72" y="63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47"/>
            <p:cNvSpPr>
              <a:spLocks noEditPoints="1"/>
            </p:cNvSpPr>
            <p:nvPr/>
          </p:nvSpPr>
          <p:spPr bwMode="auto">
            <a:xfrm>
              <a:off x="596900" y="4605338"/>
              <a:ext cx="63500" cy="63500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1" y="23"/>
                </a:cxn>
                <a:cxn ang="0">
                  <a:pos x="23" y="30"/>
                </a:cxn>
                <a:cxn ang="0">
                  <a:pos x="21" y="39"/>
                </a:cxn>
                <a:cxn ang="0">
                  <a:pos x="23" y="48"/>
                </a:cxn>
                <a:cxn ang="0">
                  <a:pos x="31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9" y="23"/>
                </a:cxn>
                <a:cxn ang="0">
                  <a:pos x="40" y="21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5" y="77"/>
                </a:cxn>
                <a:cxn ang="0">
                  <a:pos x="40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21"/>
                  </a:moveTo>
                  <a:lnTo>
                    <a:pt x="31" y="23"/>
                  </a:lnTo>
                  <a:lnTo>
                    <a:pt x="23" y="30"/>
                  </a:lnTo>
                  <a:lnTo>
                    <a:pt x="21" y="39"/>
                  </a:lnTo>
                  <a:lnTo>
                    <a:pt x="23" y="48"/>
                  </a:lnTo>
                  <a:lnTo>
                    <a:pt x="31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9" y="23"/>
                  </a:lnTo>
                  <a:lnTo>
                    <a:pt x="40" y="21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48"/>
            <p:cNvSpPr>
              <a:spLocks noEditPoints="1"/>
            </p:cNvSpPr>
            <p:nvPr/>
          </p:nvSpPr>
          <p:spPr bwMode="auto">
            <a:xfrm>
              <a:off x="676275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1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8"/>
                </a:cxn>
                <a:cxn ang="0">
                  <a:pos x="59" y="39"/>
                </a:cxn>
                <a:cxn ang="0">
                  <a:pos x="56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6" y="77"/>
                </a:cxn>
                <a:cxn ang="0">
                  <a:pos x="12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2" y="11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0">
                  <a:moveTo>
                    <a:pt x="41" y="21"/>
                  </a:moveTo>
                  <a:lnTo>
                    <a:pt x="31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8"/>
                  </a:lnTo>
                  <a:lnTo>
                    <a:pt x="59" y="39"/>
                  </a:lnTo>
                  <a:lnTo>
                    <a:pt x="56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6" y="77"/>
                  </a:lnTo>
                  <a:lnTo>
                    <a:pt x="12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49"/>
            <p:cNvSpPr>
              <a:spLocks noEditPoints="1"/>
            </p:cNvSpPr>
            <p:nvPr/>
          </p:nvSpPr>
          <p:spPr bwMode="auto">
            <a:xfrm>
              <a:off x="215900" y="4676775"/>
              <a:ext cx="65088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2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2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0" y="80"/>
                </a:cxn>
                <a:cxn ang="0">
                  <a:pos x="27" y="78"/>
                </a:cxn>
                <a:cxn ang="0">
                  <a:pos x="16" y="72"/>
                </a:cxn>
                <a:cxn ang="0">
                  <a:pos x="7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22"/>
                  </a:moveTo>
                  <a:lnTo>
                    <a:pt x="32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2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0" y="80"/>
                  </a:lnTo>
                  <a:lnTo>
                    <a:pt x="27" y="78"/>
                  </a:lnTo>
                  <a:lnTo>
                    <a:pt x="16" y="72"/>
                  </a:lnTo>
                  <a:lnTo>
                    <a:pt x="7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50"/>
            <p:cNvSpPr>
              <a:spLocks noEditPoints="1"/>
            </p:cNvSpPr>
            <p:nvPr/>
          </p:nvSpPr>
          <p:spPr bwMode="auto">
            <a:xfrm>
              <a:off x="298450" y="4676775"/>
              <a:ext cx="63500" cy="65088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50" y="24"/>
                </a:cxn>
                <a:cxn ang="0">
                  <a:pos x="41" y="22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4" y="77"/>
                </a:cxn>
                <a:cxn ang="0">
                  <a:pos x="12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4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50" y="24"/>
                  </a:lnTo>
                  <a:lnTo>
                    <a:pt x="41" y="22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4" y="77"/>
                  </a:lnTo>
                  <a:lnTo>
                    <a:pt x="12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51"/>
            <p:cNvSpPr>
              <a:spLocks noEditPoints="1"/>
            </p:cNvSpPr>
            <p:nvPr/>
          </p:nvSpPr>
          <p:spPr bwMode="auto">
            <a:xfrm>
              <a:off x="381000" y="4676775"/>
              <a:ext cx="63500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1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9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9" y="53"/>
                </a:cxn>
                <a:cxn ang="0">
                  <a:pos x="73" y="64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40" y="80"/>
                </a:cxn>
                <a:cxn ang="0">
                  <a:pos x="25" y="77"/>
                </a:cxn>
                <a:cxn ang="0">
                  <a:pos x="11" y="68"/>
                </a:cxn>
                <a:cxn ang="0">
                  <a:pos x="4" y="56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1" h="80">
                  <a:moveTo>
                    <a:pt x="40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1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9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9" y="53"/>
                  </a:lnTo>
                  <a:lnTo>
                    <a:pt x="73" y="64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40" y="80"/>
                  </a:lnTo>
                  <a:lnTo>
                    <a:pt x="25" y="77"/>
                  </a:lnTo>
                  <a:lnTo>
                    <a:pt x="11" y="68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52"/>
            <p:cNvSpPr>
              <a:spLocks noEditPoints="1"/>
            </p:cNvSpPr>
            <p:nvPr/>
          </p:nvSpPr>
          <p:spPr bwMode="auto">
            <a:xfrm>
              <a:off x="461963" y="4676775"/>
              <a:ext cx="65088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2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2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6" y="3"/>
                </a:cxn>
                <a:cxn ang="0">
                  <a:pos x="69" y="11"/>
                </a:cxn>
                <a:cxn ang="0">
                  <a:pos x="78" y="24"/>
                </a:cxn>
                <a:cxn ang="0">
                  <a:pos x="81" y="39"/>
                </a:cxn>
                <a:cxn ang="0">
                  <a:pos x="79" y="53"/>
                </a:cxn>
                <a:cxn ang="0">
                  <a:pos x="73" y="64"/>
                </a:cxn>
                <a:cxn ang="0">
                  <a:pos x="65" y="72"/>
                </a:cxn>
                <a:cxn ang="0">
                  <a:pos x="54" y="78"/>
                </a:cxn>
                <a:cxn ang="0">
                  <a:pos x="40" y="80"/>
                </a:cxn>
                <a:cxn ang="0">
                  <a:pos x="27" y="78"/>
                </a:cxn>
                <a:cxn ang="0">
                  <a:pos x="16" y="72"/>
                </a:cxn>
                <a:cxn ang="0">
                  <a:pos x="7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1" h="80">
                  <a:moveTo>
                    <a:pt x="40" y="22"/>
                  </a:moveTo>
                  <a:lnTo>
                    <a:pt x="32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2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9" y="11"/>
                  </a:lnTo>
                  <a:lnTo>
                    <a:pt x="78" y="24"/>
                  </a:lnTo>
                  <a:lnTo>
                    <a:pt x="81" y="39"/>
                  </a:lnTo>
                  <a:lnTo>
                    <a:pt x="79" y="53"/>
                  </a:lnTo>
                  <a:lnTo>
                    <a:pt x="73" y="64"/>
                  </a:lnTo>
                  <a:lnTo>
                    <a:pt x="65" y="72"/>
                  </a:lnTo>
                  <a:lnTo>
                    <a:pt x="54" y="78"/>
                  </a:lnTo>
                  <a:lnTo>
                    <a:pt x="40" y="80"/>
                  </a:lnTo>
                  <a:lnTo>
                    <a:pt x="27" y="78"/>
                  </a:lnTo>
                  <a:lnTo>
                    <a:pt x="16" y="72"/>
                  </a:lnTo>
                  <a:lnTo>
                    <a:pt x="7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53"/>
            <p:cNvSpPr>
              <a:spLocks noEditPoints="1"/>
            </p:cNvSpPr>
            <p:nvPr/>
          </p:nvSpPr>
          <p:spPr bwMode="auto">
            <a:xfrm>
              <a:off x="544513" y="4676775"/>
              <a:ext cx="63500" cy="65088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50" y="24"/>
                </a:cxn>
                <a:cxn ang="0">
                  <a:pos x="41" y="22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8" y="78"/>
                </a:cxn>
                <a:cxn ang="0">
                  <a:pos x="17" y="72"/>
                </a:cxn>
                <a:cxn ang="0">
                  <a:pos x="8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50" y="24"/>
                  </a:lnTo>
                  <a:lnTo>
                    <a:pt x="41" y="22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8" y="78"/>
                  </a:lnTo>
                  <a:lnTo>
                    <a:pt x="17" y="72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54"/>
            <p:cNvSpPr>
              <a:spLocks noEditPoints="1"/>
            </p:cNvSpPr>
            <p:nvPr/>
          </p:nvSpPr>
          <p:spPr bwMode="auto">
            <a:xfrm>
              <a:off x="625475" y="4676775"/>
              <a:ext cx="63500" cy="65088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0" y="24"/>
                </a:cxn>
                <a:cxn ang="0">
                  <a:pos x="24" y="31"/>
                </a:cxn>
                <a:cxn ang="0">
                  <a:pos x="21" y="39"/>
                </a:cxn>
                <a:cxn ang="0">
                  <a:pos x="24" y="49"/>
                </a:cxn>
                <a:cxn ang="0">
                  <a:pos x="30" y="56"/>
                </a:cxn>
                <a:cxn ang="0">
                  <a:pos x="39" y="58"/>
                </a:cxn>
                <a:cxn ang="0">
                  <a:pos x="49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49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6" y="24"/>
                </a:cxn>
                <a:cxn ang="0">
                  <a:pos x="80" y="39"/>
                </a:cxn>
                <a:cxn ang="0">
                  <a:pos x="76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2"/>
                  </a:moveTo>
                  <a:lnTo>
                    <a:pt x="30" y="24"/>
                  </a:lnTo>
                  <a:lnTo>
                    <a:pt x="24" y="31"/>
                  </a:lnTo>
                  <a:lnTo>
                    <a:pt x="21" y="39"/>
                  </a:lnTo>
                  <a:lnTo>
                    <a:pt x="24" y="49"/>
                  </a:lnTo>
                  <a:lnTo>
                    <a:pt x="30" y="56"/>
                  </a:lnTo>
                  <a:lnTo>
                    <a:pt x="39" y="58"/>
                  </a:lnTo>
                  <a:lnTo>
                    <a:pt x="49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49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6" y="24"/>
                  </a:lnTo>
                  <a:lnTo>
                    <a:pt x="80" y="39"/>
                  </a:lnTo>
                  <a:lnTo>
                    <a:pt x="76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55"/>
            <p:cNvSpPr>
              <a:spLocks noEditPoints="1"/>
            </p:cNvSpPr>
            <p:nvPr/>
          </p:nvSpPr>
          <p:spPr bwMode="auto">
            <a:xfrm>
              <a:off x="708025" y="4676775"/>
              <a:ext cx="63500" cy="65088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1" y="24"/>
                </a:cxn>
                <a:cxn ang="0">
                  <a:pos x="23" y="31"/>
                </a:cxn>
                <a:cxn ang="0">
                  <a:pos x="21" y="39"/>
                </a:cxn>
                <a:cxn ang="0">
                  <a:pos x="23" y="49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8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48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8" y="53"/>
                </a:cxn>
                <a:cxn ang="0">
                  <a:pos x="72" y="64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2"/>
                  </a:moveTo>
                  <a:lnTo>
                    <a:pt x="31" y="24"/>
                  </a:lnTo>
                  <a:lnTo>
                    <a:pt x="23" y="31"/>
                  </a:lnTo>
                  <a:lnTo>
                    <a:pt x="21" y="39"/>
                  </a:lnTo>
                  <a:lnTo>
                    <a:pt x="23" y="49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8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48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8" y="53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56"/>
            <p:cNvSpPr>
              <a:spLocks noEditPoints="1"/>
            </p:cNvSpPr>
            <p:nvPr/>
          </p:nvSpPr>
          <p:spPr bwMode="auto">
            <a:xfrm>
              <a:off x="374650" y="4341813"/>
              <a:ext cx="268288" cy="146050"/>
            </a:xfrm>
            <a:custGeom>
              <a:avLst/>
              <a:gdLst/>
              <a:ahLst/>
              <a:cxnLst>
                <a:cxn ang="0">
                  <a:pos x="142" y="26"/>
                </a:cxn>
                <a:cxn ang="0">
                  <a:pos x="93" y="43"/>
                </a:cxn>
                <a:cxn ang="0">
                  <a:pos x="54" y="70"/>
                </a:cxn>
                <a:cxn ang="0">
                  <a:pos x="29" y="92"/>
                </a:cxn>
                <a:cxn ang="0">
                  <a:pos x="54" y="115"/>
                </a:cxn>
                <a:cxn ang="0">
                  <a:pos x="93" y="140"/>
                </a:cxn>
                <a:cxn ang="0">
                  <a:pos x="142" y="159"/>
                </a:cxn>
                <a:cxn ang="0">
                  <a:pos x="197" y="159"/>
                </a:cxn>
                <a:cxn ang="0">
                  <a:pos x="245" y="140"/>
                </a:cxn>
                <a:cxn ang="0">
                  <a:pos x="285" y="115"/>
                </a:cxn>
                <a:cxn ang="0">
                  <a:pos x="310" y="92"/>
                </a:cxn>
                <a:cxn ang="0">
                  <a:pos x="285" y="70"/>
                </a:cxn>
                <a:cxn ang="0">
                  <a:pos x="245" y="43"/>
                </a:cxn>
                <a:cxn ang="0">
                  <a:pos x="197" y="26"/>
                </a:cxn>
                <a:cxn ang="0">
                  <a:pos x="169" y="0"/>
                </a:cxn>
                <a:cxn ang="0">
                  <a:pos x="221" y="9"/>
                </a:cxn>
                <a:cxn ang="0">
                  <a:pos x="265" y="29"/>
                </a:cxn>
                <a:cxn ang="0">
                  <a:pos x="300" y="54"/>
                </a:cxn>
                <a:cxn ang="0">
                  <a:pos x="333" y="85"/>
                </a:cxn>
                <a:cxn ang="0">
                  <a:pos x="333" y="99"/>
                </a:cxn>
                <a:cxn ang="0">
                  <a:pos x="300" y="130"/>
                </a:cxn>
                <a:cxn ang="0">
                  <a:pos x="265" y="156"/>
                </a:cxn>
                <a:cxn ang="0">
                  <a:pos x="221" y="175"/>
                </a:cxn>
                <a:cxn ang="0">
                  <a:pos x="169" y="184"/>
                </a:cxn>
                <a:cxn ang="0">
                  <a:pos x="119" y="175"/>
                </a:cxn>
                <a:cxn ang="0">
                  <a:pos x="73" y="156"/>
                </a:cxn>
                <a:cxn ang="0">
                  <a:pos x="38" y="130"/>
                </a:cxn>
                <a:cxn ang="0">
                  <a:pos x="5" y="99"/>
                </a:cxn>
                <a:cxn ang="0">
                  <a:pos x="5" y="85"/>
                </a:cxn>
                <a:cxn ang="0">
                  <a:pos x="38" y="54"/>
                </a:cxn>
                <a:cxn ang="0">
                  <a:pos x="73" y="29"/>
                </a:cxn>
                <a:cxn ang="0">
                  <a:pos x="119" y="9"/>
                </a:cxn>
                <a:cxn ang="0">
                  <a:pos x="169" y="0"/>
                </a:cxn>
              </a:cxnLst>
              <a:rect l="0" t="0" r="r" b="b"/>
              <a:pathLst>
                <a:path w="338" h="184">
                  <a:moveTo>
                    <a:pt x="169" y="22"/>
                  </a:moveTo>
                  <a:lnTo>
                    <a:pt x="142" y="26"/>
                  </a:lnTo>
                  <a:lnTo>
                    <a:pt x="116" y="33"/>
                  </a:lnTo>
                  <a:lnTo>
                    <a:pt x="93" y="43"/>
                  </a:lnTo>
                  <a:lnTo>
                    <a:pt x="72" y="57"/>
                  </a:lnTo>
                  <a:lnTo>
                    <a:pt x="54" y="70"/>
                  </a:lnTo>
                  <a:lnTo>
                    <a:pt x="39" y="82"/>
                  </a:lnTo>
                  <a:lnTo>
                    <a:pt x="29" y="92"/>
                  </a:lnTo>
                  <a:lnTo>
                    <a:pt x="39" y="102"/>
                  </a:lnTo>
                  <a:lnTo>
                    <a:pt x="54" y="115"/>
                  </a:lnTo>
                  <a:lnTo>
                    <a:pt x="72" y="128"/>
                  </a:lnTo>
                  <a:lnTo>
                    <a:pt x="93" y="140"/>
                  </a:lnTo>
                  <a:lnTo>
                    <a:pt x="116" y="151"/>
                  </a:lnTo>
                  <a:lnTo>
                    <a:pt x="142" y="159"/>
                  </a:lnTo>
                  <a:lnTo>
                    <a:pt x="169" y="162"/>
                  </a:lnTo>
                  <a:lnTo>
                    <a:pt x="197" y="159"/>
                  </a:lnTo>
                  <a:lnTo>
                    <a:pt x="222" y="151"/>
                  </a:lnTo>
                  <a:lnTo>
                    <a:pt x="245" y="140"/>
                  </a:lnTo>
                  <a:lnTo>
                    <a:pt x="267" y="128"/>
                  </a:lnTo>
                  <a:lnTo>
                    <a:pt x="285" y="115"/>
                  </a:lnTo>
                  <a:lnTo>
                    <a:pt x="299" y="102"/>
                  </a:lnTo>
                  <a:lnTo>
                    <a:pt x="310" y="92"/>
                  </a:lnTo>
                  <a:lnTo>
                    <a:pt x="299" y="82"/>
                  </a:lnTo>
                  <a:lnTo>
                    <a:pt x="285" y="70"/>
                  </a:lnTo>
                  <a:lnTo>
                    <a:pt x="267" y="57"/>
                  </a:lnTo>
                  <a:lnTo>
                    <a:pt x="245" y="43"/>
                  </a:lnTo>
                  <a:lnTo>
                    <a:pt x="222" y="33"/>
                  </a:lnTo>
                  <a:lnTo>
                    <a:pt x="197" y="26"/>
                  </a:lnTo>
                  <a:lnTo>
                    <a:pt x="169" y="22"/>
                  </a:lnTo>
                  <a:close/>
                  <a:moveTo>
                    <a:pt x="169" y="0"/>
                  </a:moveTo>
                  <a:lnTo>
                    <a:pt x="196" y="3"/>
                  </a:lnTo>
                  <a:lnTo>
                    <a:pt x="221" y="9"/>
                  </a:lnTo>
                  <a:lnTo>
                    <a:pt x="244" y="18"/>
                  </a:lnTo>
                  <a:lnTo>
                    <a:pt x="265" y="29"/>
                  </a:lnTo>
                  <a:lnTo>
                    <a:pt x="284" y="41"/>
                  </a:lnTo>
                  <a:lnTo>
                    <a:pt x="300" y="54"/>
                  </a:lnTo>
                  <a:lnTo>
                    <a:pt x="313" y="65"/>
                  </a:lnTo>
                  <a:lnTo>
                    <a:pt x="333" y="85"/>
                  </a:lnTo>
                  <a:lnTo>
                    <a:pt x="338" y="92"/>
                  </a:lnTo>
                  <a:lnTo>
                    <a:pt x="333" y="99"/>
                  </a:lnTo>
                  <a:lnTo>
                    <a:pt x="313" y="119"/>
                  </a:lnTo>
                  <a:lnTo>
                    <a:pt x="300" y="130"/>
                  </a:lnTo>
                  <a:lnTo>
                    <a:pt x="284" y="143"/>
                  </a:lnTo>
                  <a:lnTo>
                    <a:pt x="265" y="156"/>
                  </a:lnTo>
                  <a:lnTo>
                    <a:pt x="244" y="167"/>
                  </a:lnTo>
                  <a:lnTo>
                    <a:pt x="221" y="175"/>
                  </a:lnTo>
                  <a:lnTo>
                    <a:pt x="196" y="182"/>
                  </a:lnTo>
                  <a:lnTo>
                    <a:pt x="169" y="184"/>
                  </a:lnTo>
                  <a:lnTo>
                    <a:pt x="143" y="182"/>
                  </a:lnTo>
                  <a:lnTo>
                    <a:pt x="119" y="175"/>
                  </a:lnTo>
                  <a:lnTo>
                    <a:pt x="95" y="167"/>
                  </a:lnTo>
                  <a:lnTo>
                    <a:pt x="73" y="156"/>
                  </a:lnTo>
                  <a:lnTo>
                    <a:pt x="55" y="143"/>
                  </a:lnTo>
                  <a:lnTo>
                    <a:pt x="38" y="130"/>
                  </a:lnTo>
                  <a:lnTo>
                    <a:pt x="25" y="119"/>
                  </a:lnTo>
                  <a:lnTo>
                    <a:pt x="5" y="99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25" y="65"/>
                  </a:lnTo>
                  <a:lnTo>
                    <a:pt x="38" y="54"/>
                  </a:lnTo>
                  <a:lnTo>
                    <a:pt x="55" y="41"/>
                  </a:lnTo>
                  <a:lnTo>
                    <a:pt x="73" y="29"/>
                  </a:lnTo>
                  <a:lnTo>
                    <a:pt x="95" y="18"/>
                  </a:lnTo>
                  <a:lnTo>
                    <a:pt x="119" y="9"/>
                  </a:lnTo>
                  <a:lnTo>
                    <a:pt x="143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57"/>
            <p:cNvSpPr>
              <a:spLocks noEditPoints="1"/>
            </p:cNvSpPr>
            <p:nvPr/>
          </p:nvSpPr>
          <p:spPr bwMode="auto">
            <a:xfrm>
              <a:off x="471488" y="4378325"/>
              <a:ext cx="74613" cy="71438"/>
            </a:xfrm>
            <a:custGeom>
              <a:avLst/>
              <a:gdLst/>
              <a:ahLst/>
              <a:cxnLst>
                <a:cxn ang="0">
                  <a:pos x="46" y="22"/>
                </a:cxn>
                <a:cxn ang="0">
                  <a:pos x="36" y="24"/>
                </a:cxn>
                <a:cxn ang="0">
                  <a:pos x="29" y="28"/>
                </a:cxn>
                <a:cxn ang="0">
                  <a:pos x="24" y="36"/>
                </a:cxn>
                <a:cxn ang="0">
                  <a:pos x="22" y="45"/>
                </a:cxn>
                <a:cxn ang="0">
                  <a:pos x="24" y="54"/>
                </a:cxn>
                <a:cxn ang="0">
                  <a:pos x="29" y="61"/>
                </a:cxn>
                <a:cxn ang="0">
                  <a:pos x="36" y="67"/>
                </a:cxn>
                <a:cxn ang="0">
                  <a:pos x="46" y="69"/>
                </a:cxn>
                <a:cxn ang="0">
                  <a:pos x="55" y="67"/>
                </a:cxn>
                <a:cxn ang="0">
                  <a:pos x="63" y="61"/>
                </a:cxn>
                <a:cxn ang="0">
                  <a:pos x="68" y="54"/>
                </a:cxn>
                <a:cxn ang="0">
                  <a:pos x="70" y="45"/>
                </a:cxn>
                <a:cxn ang="0">
                  <a:pos x="68" y="36"/>
                </a:cxn>
                <a:cxn ang="0">
                  <a:pos x="63" y="28"/>
                </a:cxn>
                <a:cxn ang="0">
                  <a:pos x="55" y="24"/>
                </a:cxn>
                <a:cxn ang="0">
                  <a:pos x="46" y="22"/>
                </a:cxn>
                <a:cxn ang="0">
                  <a:pos x="46" y="0"/>
                </a:cxn>
                <a:cxn ang="0">
                  <a:pos x="60" y="2"/>
                </a:cxn>
                <a:cxn ang="0">
                  <a:pos x="74" y="8"/>
                </a:cxn>
                <a:cxn ang="0">
                  <a:pos x="84" y="18"/>
                </a:cxn>
                <a:cxn ang="0">
                  <a:pos x="90" y="30"/>
                </a:cxn>
                <a:cxn ang="0">
                  <a:pos x="92" y="45"/>
                </a:cxn>
                <a:cxn ang="0">
                  <a:pos x="90" y="59"/>
                </a:cxn>
                <a:cxn ang="0">
                  <a:pos x="84" y="72"/>
                </a:cxn>
                <a:cxn ang="0">
                  <a:pos x="74" y="82"/>
                </a:cxn>
                <a:cxn ang="0">
                  <a:pos x="60" y="89"/>
                </a:cxn>
                <a:cxn ang="0">
                  <a:pos x="46" y="91"/>
                </a:cxn>
                <a:cxn ang="0">
                  <a:pos x="32" y="89"/>
                </a:cxn>
                <a:cxn ang="0">
                  <a:pos x="19" y="82"/>
                </a:cxn>
                <a:cxn ang="0">
                  <a:pos x="9" y="72"/>
                </a:cxn>
                <a:cxn ang="0">
                  <a:pos x="2" y="59"/>
                </a:cxn>
                <a:cxn ang="0">
                  <a:pos x="0" y="45"/>
                </a:cxn>
                <a:cxn ang="0">
                  <a:pos x="2" y="30"/>
                </a:cxn>
                <a:cxn ang="0">
                  <a:pos x="9" y="18"/>
                </a:cxn>
                <a:cxn ang="0">
                  <a:pos x="19" y="8"/>
                </a:cxn>
                <a:cxn ang="0">
                  <a:pos x="32" y="2"/>
                </a:cxn>
                <a:cxn ang="0">
                  <a:pos x="46" y="0"/>
                </a:cxn>
              </a:cxnLst>
              <a:rect l="0" t="0" r="r" b="b"/>
              <a:pathLst>
                <a:path w="92" h="91">
                  <a:moveTo>
                    <a:pt x="46" y="22"/>
                  </a:moveTo>
                  <a:lnTo>
                    <a:pt x="36" y="24"/>
                  </a:lnTo>
                  <a:lnTo>
                    <a:pt x="29" y="28"/>
                  </a:lnTo>
                  <a:lnTo>
                    <a:pt x="24" y="36"/>
                  </a:lnTo>
                  <a:lnTo>
                    <a:pt x="22" y="45"/>
                  </a:lnTo>
                  <a:lnTo>
                    <a:pt x="24" y="54"/>
                  </a:lnTo>
                  <a:lnTo>
                    <a:pt x="29" y="61"/>
                  </a:lnTo>
                  <a:lnTo>
                    <a:pt x="36" y="67"/>
                  </a:lnTo>
                  <a:lnTo>
                    <a:pt x="46" y="69"/>
                  </a:lnTo>
                  <a:lnTo>
                    <a:pt x="55" y="67"/>
                  </a:lnTo>
                  <a:lnTo>
                    <a:pt x="63" y="61"/>
                  </a:lnTo>
                  <a:lnTo>
                    <a:pt x="68" y="54"/>
                  </a:lnTo>
                  <a:lnTo>
                    <a:pt x="70" y="45"/>
                  </a:lnTo>
                  <a:lnTo>
                    <a:pt x="68" y="36"/>
                  </a:lnTo>
                  <a:lnTo>
                    <a:pt x="63" y="28"/>
                  </a:lnTo>
                  <a:lnTo>
                    <a:pt x="55" y="24"/>
                  </a:lnTo>
                  <a:lnTo>
                    <a:pt x="46" y="22"/>
                  </a:lnTo>
                  <a:close/>
                  <a:moveTo>
                    <a:pt x="46" y="0"/>
                  </a:moveTo>
                  <a:lnTo>
                    <a:pt x="60" y="2"/>
                  </a:lnTo>
                  <a:lnTo>
                    <a:pt x="74" y="8"/>
                  </a:lnTo>
                  <a:lnTo>
                    <a:pt x="84" y="18"/>
                  </a:lnTo>
                  <a:lnTo>
                    <a:pt x="90" y="30"/>
                  </a:lnTo>
                  <a:lnTo>
                    <a:pt x="92" y="45"/>
                  </a:lnTo>
                  <a:lnTo>
                    <a:pt x="90" y="59"/>
                  </a:lnTo>
                  <a:lnTo>
                    <a:pt x="84" y="72"/>
                  </a:lnTo>
                  <a:lnTo>
                    <a:pt x="74" y="82"/>
                  </a:lnTo>
                  <a:lnTo>
                    <a:pt x="60" y="89"/>
                  </a:lnTo>
                  <a:lnTo>
                    <a:pt x="46" y="91"/>
                  </a:lnTo>
                  <a:lnTo>
                    <a:pt x="32" y="89"/>
                  </a:lnTo>
                  <a:lnTo>
                    <a:pt x="19" y="82"/>
                  </a:lnTo>
                  <a:lnTo>
                    <a:pt x="9" y="72"/>
                  </a:lnTo>
                  <a:lnTo>
                    <a:pt x="2" y="59"/>
                  </a:lnTo>
                  <a:lnTo>
                    <a:pt x="0" y="45"/>
                  </a:lnTo>
                  <a:lnTo>
                    <a:pt x="2" y="30"/>
                  </a:lnTo>
                  <a:lnTo>
                    <a:pt x="9" y="18"/>
                  </a:lnTo>
                  <a:lnTo>
                    <a:pt x="19" y="8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400013" y="2867542"/>
            <a:ext cx="449263" cy="646113"/>
            <a:chOff x="8956675" y="2073275"/>
            <a:chExt cx="449263" cy="646113"/>
          </a:xfrm>
          <a:solidFill>
            <a:srgbClr val="038F8F"/>
          </a:solidFill>
        </p:grpSpPr>
        <p:sp>
          <p:nvSpPr>
            <p:cNvPr id="46" name="Freeform 422"/>
            <p:cNvSpPr>
              <a:spLocks/>
            </p:cNvSpPr>
            <p:nvPr/>
          </p:nvSpPr>
          <p:spPr bwMode="auto">
            <a:xfrm>
              <a:off x="9110663" y="2305050"/>
              <a:ext cx="88900" cy="4048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1" y="0"/>
                </a:cxn>
                <a:cxn ang="0">
                  <a:pos x="77" y="2"/>
                </a:cxn>
                <a:cxn ang="0">
                  <a:pos x="93" y="9"/>
                </a:cxn>
                <a:cxn ang="0">
                  <a:pos x="104" y="20"/>
                </a:cxn>
                <a:cxn ang="0">
                  <a:pos x="111" y="35"/>
                </a:cxn>
                <a:cxn ang="0">
                  <a:pos x="113" y="51"/>
                </a:cxn>
                <a:cxn ang="0">
                  <a:pos x="113" y="238"/>
                </a:cxn>
                <a:cxn ang="0">
                  <a:pos x="112" y="243"/>
                </a:cxn>
                <a:cxn ang="0">
                  <a:pos x="110" y="246"/>
                </a:cxn>
                <a:cxn ang="0">
                  <a:pos x="107" y="248"/>
                </a:cxn>
                <a:cxn ang="0">
                  <a:pos x="102" y="249"/>
                </a:cxn>
                <a:cxn ang="0">
                  <a:pos x="96" y="247"/>
                </a:cxn>
                <a:cxn ang="0">
                  <a:pos x="94" y="245"/>
                </a:cxn>
                <a:cxn ang="0">
                  <a:pos x="91" y="241"/>
                </a:cxn>
                <a:cxn ang="0">
                  <a:pos x="91" y="51"/>
                </a:cxn>
                <a:cxn ang="0">
                  <a:pos x="89" y="39"/>
                </a:cxn>
                <a:cxn ang="0">
                  <a:pos x="83" y="30"/>
                </a:cxn>
                <a:cxn ang="0">
                  <a:pos x="73" y="24"/>
                </a:cxn>
                <a:cxn ang="0">
                  <a:pos x="61" y="21"/>
                </a:cxn>
                <a:cxn ang="0">
                  <a:pos x="52" y="21"/>
                </a:cxn>
                <a:cxn ang="0">
                  <a:pos x="40" y="24"/>
                </a:cxn>
                <a:cxn ang="0">
                  <a:pos x="30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1" y="502"/>
                </a:cxn>
                <a:cxn ang="0">
                  <a:pos x="19" y="505"/>
                </a:cxn>
                <a:cxn ang="0">
                  <a:pos x="17" y="508"/>
                </a:cxn>
                <a:cxn ang="0">
                  <a:pos x="13" y="510"/>
                </a:cxn>
                <a:cxn ang="0">
                  <a:pos x="7" y="510"/>
                </a:cxn>
                <a:cxn ang="0">
                  <a:pos x="2" y="505"/>
                </a:cxn>
                <a:cxn ang="0">
                  <a:pos x="0" y="502"/>
                </a:cxn>
                <a:cxn ang="0">
                  <a:pos x="0" y="51"/>
                </a:cxn>
                <a:cxn ang="0">
                  <a:pos x="2" y="35"/>
                </a:cxn>
                <a:cxn ang="0">
                  <a:pos x="10" y="20"/>
                </a:cxn>
                <a:cxn ang="0">
                  <a:pos x="21" y="9"/>
                </a:cxn>
                <a:cxn ang="0">
                  <a:pos x="35" y="2"/>
                </a:cxn>
                <a:cxn ang="0">
                  <a:pos x="52" y="0"/>
                </a:cxn>
              </a:cxnLst>
              <a:rect l="0" t="0" r="r" b="b"/>
              <a:pathLst>
                <a:path w="113" h="510">
                  <a:moveTo>
                    <a:pt x="52" y="0"/>
                  </a:moveTo>
                  <a:lnTo>
                    <a:pt x="61" y="0"/>
                  </a:lnTo>
                  <a:lnTo>
                    <a:pt x="77" y="2"/>
                  </a:lnTo>
                  <a:lnTo>
                    <a:pt x="93" y="9"/>
                  </a:lnTo>
                  <a:lnTo>
                    <a:pt x="104" y="20"/>
                  </a:lnTo>
                  <a:lnTo>
                    <a:pt x="111" y="35"/>
                  </a:lnTo>
                  <a:lnTo>
                    <a:pt x="113" y="51"/>
                  </a:lnTo>
                  <a:lnTo>
                    <a:pt x="113" y="238"/>
                  </a:lnTo>
                  <a:lnTo>
                    <a:pt x="112" y="243"/>
                  </a:lnTo>
                  <a:lnTo>
                    <a:pt x="110" y="246"/>
                  </a:lnTo>
                  <a:lnTo>
                    <a:pt x="107" y="248"/>
                  </a:lnTo>
                  <a:lnTo>
                    <a:pt x="102" y="249"/>
                  </a:lnTo>
                  <a:lnTo>
                    <a:pt x="96" y="247"/>
                  </a:lnTo>
                  <a:lnTo>
                    <a:pt x="94" y="245"/>
                  </a:lnTo>
                  <a:lnTo>
                    <a:pt x="91" y="241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3" y="30"/>
                  </a:lnTo>
                  <a:lnTo>
                    <a:pt x="73" y="24"/>
                  </a:lnTo>
                  <a:lnTo>
                    <a:pt x="61" y="21"/>
                  </a:lnTo>
                  <a:lnTo>
                    <a:pt x="52" y="21"/>
                  </a:lnTo>
                  <a:lnTo>
                    <a:pt x="40" y="24"/>
                  </a:lnTo>
                  <a:lnTo>
                    <a:pt x="30" y="30"/>
                  </a:lnTo>
                  <a:lnTo>
                    <a:pt x="23" y="39"/>
                  </a:lnTo>
                  <a:lnTo>
                    <a:pt x="21" y="51"/>
                  </a:lnTo>
                  <a:lnTo>
                    <a:pt x="21" y="502"/>
                  </a:lnTo>
                  <a:lnTo>
                    <a:pt x="19" y="505"/>
                  </a:lnTo>
                  <a:lnTo>
                    <a:pt x="17" y="508"/>
                  </a:lnTo>
                  <a:lnTo>
                    <a:pt x="13" y="510"/>
                  </a:lnTo>
                  <a:lnTo>
                    <a:pt x="7" y="510"/>
                  </a:lnTo>
                  <a:lnTo>
                    <a:pt x="2" y="505"/>
                  </a:lnTo>
                  <a:lnTo>
                    <a:pt x="0" y="502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23"/>
            <p:cNvSpPr>
              <a:spLocks/>
            </p:cNvSpPr>
            <p:nvPr/>
          </p:nvSpPr>
          <p:spPr bwMode="auto">
            <a:xfrm>
              <a:off x="9183688" y="2451100"/>
              <a:ext cx="90488" cy="920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0"/>
                </a:cxn>
                <a:cxn ang="0">
                  <a:pos x="78" y="2"/>
                </a:cxn>
                <a:cxn ang="0">
                  <a:pos x="92" y="10"/>
                </a:cxn>
                <a:cxn ang="0">
                  <a:pos x="103" y="21"/>
                </a:cxn>
                <a:cxn ang="0">
                  <a:pos x="111" y="35"/>
                </a:cxn>
                <a:cxn ang="0">
                  <a:pos x="113" y="51"/>
                </a:cxn>
                <a:cxn ang="0">
                  <a:pos x="113" y="108"/>
                </a:cxn>
                <a:cxn ang="0">
                  <a:pos x="111" y="111"/>
                </a:cxn>
                <a:cxn ang="0">
                  <a:pos x="109" y="113"/>
                </a:cxn>
                <a:cxn ang="0">
                  <a:pos x="105" y="116"/>
                </a:cxn>
                <a:cxn ang="0">
                  <a:pos x="99" y="116"/>
                </a:cxn>
                <a:cxn ang="0">
                  <a:pos x="95" y="113"/>
                </a:cxn>
                <a:cxn ang="0">
                  <a:pos x="93" y="111"/>
                </a:cxn>
                <a:cxn ang="0">
                  <a:pos x="91" y="105"/>
                </a:cxn>
                <a:cxn ang="0">
                  <a:pos x="91" y="51"/>
                </a:cxn>
                <a:cxn ang="0">
                  <a:pos x="89" y="40"/>
                </a:cxn>
                <a:cxn ang="0">
                  <a:pos x="82" y="31"/>
                </a:cxn>
                <a:cxn ang="0">
                  <a:pos x="73" y="24"/>
                </a:cxn>
                <a:cxn ang="0">
                  <a:pos x="61" y="22"/>
                </a:cxn>
                <a:cxn ang="0">
                  <a:pos x="51" y="22"/>
                </a:cxn>
                <a:cxn ang="0">
                  <a:pos x="39" y="24"/>
                </a:cxn>
                <a:cxn ang="0">
                  <a:pos x="30" y="31"/>
                </a:cxn>
                <a:cxn ang="0">
                  <a:pos x="24" y="40"/>
                </a:cxn>
                <a:cxn ang="0">
                  <a:pos x="22" y="51"/>
                </a:cxn>
                <a:cxn ang="0">
                  <a:pos x="22" y="105"/>
                </a:cxn>
                <a:cxn ang="0">
                  <a:pos x="19" y="111"/>
                </a:cxn>
                <a:cxn ang="0">
                  <a:pos x="17" y="113"/>
                </a:cxn>
                <a:cxn ang="0">
                  <a:pos x="14" y="116"/>
                </a:cxn>
                <a:cxn ang="0">
                  <a:pos x="7" y="116"/>
                </a:cxn>
                <a:cxn ang="0">
                  <a:pos x="4" y="113"/>
                </a:cxn>
                <a:cxn ang="0">
                  <a:pos x="2" y="111"/>
                </a:cxn>
                <a:cxn ang="0">
                  <a:pos x="0" y="108"/>
                </a:cxn>
                <a:cxn ang="0">
                  <a:pos x="0" y="51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5" y="2"/>
                </a:cxn>
                <a:cxn ang="0">
                  <a:pos x="51" y="0"/>
                </a:cxn>
              </a:cxnLst>
              <a:rect l="0" t="0" r="r" b="b"/>
              <a:pathLst>
                <a:path w="113" h="116">
                  <a:moveTo>
                    <a:pt x="51" y="0"/>
                  </a:moveTo>
                  <a:lnTo>
                    <a:pt x="61" y="0"/>
                  </a:lnTo>
                  <a:lnTo>
                    <a:pt x="78" y="2"/>
                  </a:lnTo>
                  <a:lnTo>
                    <a:pt x="92" y="10"/>
                  </a:lnTo>
                  <a:lnTo>
                    <a:pt x="103" y="21"/>
                  </a:lnTo>
                  <a:lnTo>
                    <a:pt x="111" y="35"/>
                  </a:lnTo>
                  <a:lnTo>
                    <a:pt x="113" y="51"/>
                  </a:lnTo>
                  <a:lnTo>
                    <a:pt x="113" y="108"/>
                  </a:lnTo>
                  <a:lnTo>
                    <a:pt x="111" y="111"/>
                  </a:lnTo>
                  <a:lnTo>
                    <a:pt x="109" y="113"/>
                  </a:lnTo>
                  <a:lnTo>
                    <a:pt x="105" y="116"/>
                  </a:lnTo>
                  <a:lnTo>
                    <a:pt x="99" y="116"/>
                  </a:lnTo>
                  <a:lnTo>
                    <a:pt x="95" y="113"/>
                  </a:lnTo>
                  <a:lnTo>
                    <a:pt x="93" y="111"/>
                  </a:lnTo>
                  <a:lnTo>
                    <a:pt x="91" y="105"/>
                  </a:lnTo>
                  <a:lnTo>
                    <a:pt x="91" y="51"/>
                  </a:lnTo>
                  <a:lnTo>
                    <a:pt x="89" y="40"/>
                  </a:lnTo>
                  <a:lnTo>
                    <a:pt x="82" y="31"/>
                  </a:lnTo>
                  <a:lnTo>
                    <a:pt x="73" y="24"/>
                  </a:lnTo>
                  <a:lnTo>
                    <a:pt x="61" y="22"/>
                  </a:lnTo>
                  <a:lnTo>
                    <a:pt x="51" y="22"/>
                  </a:lnTo>
                  <a:lnTo>
                    <a:pt x="39" y="24"/>
                  </a:lnTo>
                  <a:lnTo>
                    <a:pt x="30" y="31"/>
                  </a:lnTo>
                  <a:lnTo>
                    <a:pt x="24" y="40"/>
                  </a:lnTo>
                  <a:lnTo>
                    <a:pt x="22" y="51"/>
                  </a:lnTo>
                  <a:lnTo>
                    <a:pt x="22" y="105"/>
                  </a:lnTo>
                  <a:lnTo>
                    <a:pt x="19" y="111"/>
                  </a:lnTo>
                  <a:lnTo>
                    <a:pt x="17" y="113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4" y="113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24"/>
            <p:cNvSpPr>
              <a:spLocks/>
            </p:cNvSpPr>
            <p:nvPr/>
          </p:nvSpPr>
          <p:spPr bwMode="auto">
            <a:xfrm>
              <a:off x="9256713" y="2451100"/>
              <a:ext cx="90488" cy="9366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1" y="0"/>
                </a:cxn>
                <a:cxn ang="0">
                  <a:pos x="78" y="2"/>
                </a:cxn>
                <a:cxn ang="0">
                  <a:pos x="92" y="10"/>
                </a:cxn>
                <a:cxn ang="0">
                  <a:pos x="103" y="21"/>
                </a:cxn>
                <a:cxn ang="0">
                  <a:pos x="111" y="35"/>
                </a:cxn>
                <a:cxn ang="0">
                  <a:pos x="113" y="51"/>
                </a:cxn>
                <a:cxn ang="0">
                  <a:pos x="113" y="111"/>
                </a:cxn>
                <a:cxn ang="0">
                  <a:pos x="111" y="114"/>
                </a:cxn>
                <a:cxn ang="0">
                  <a:pos x="109" y="117"/>
                </a:cxn>
                <a:cxn ang="0">
                  <a:pos x="105" y="119"/>
                </a:cxn>
                <a:cxn ang="0">
                  <a:pos x="99" y="119"/>
                </a:cxn>
                <a:cxn ang="0">
                  <a:pos x="96" y="117"/>
                </a:cxn>
                <a:cxn ang="0">
                  <a:pos x="93" y="114"/>
                </a:cxn>
                <a:cxn ang="0">
                  <a:pos x="91" y="108"/>
                </a:cxn>
                <a:cxn ang="0">
                  <a:pos x="91" y="51"/>
                </a:cxn>
                <a:cxn ang="0">
                  <a:pos x="89" y="40"/>
                </a:cxn>
                <a:cxn ang="0">
                  <a:pos x="82" y="31"/>
                </a:cxn>
                <a:cxn ang="0">
                  <a:pos x="74" y="24"/>
                </a:cxn>
                <a:cxn ang="0">
                  <a:pos x="61" y="22"/>
                </a:cxn>
                <a:cxn ang="0">
                  <a:pos x="52" y="22"/>
                </a:cxn>
                <a:cxn ang="0">
                  <a:pos x="39" y="24"/>
                </a:cxn>
                <a:cxn ang="0">
                  <a:pos x="31" y="31"/>
                </a:cxn>
                <a:cxn ang="0">
                  <a:pos x="24" y="40"/>
                </a:cxn>
                <a:cxn ang="0">
                  <a:pos x="22" y="51"/>
                </a:cxn>
                <a:cxn ang="0">
                  <a:pos x="20" y="57"/>
                </a:cxn>
                <a:cxn ang="0">
                  <a:pos x="18" y="59"/>
                </a:cxn>
                <a:cxn ang="0">
                  <a:pos x="14" y="62"/>
                </a:cxn>
                <a:cxn ang="0">
                  <a:pos x="8" y="62"/>
                </a:cxn>
                <a:cxn ang="0">
                  <a:pos x="4" y="59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5" y="2"/>
                </a:cxn>
                <a:cxn ang="0">
                  <a:pos x="52" y="0"/>
                </a:cxn>
              </a:cxnLst>
              <a:rect l="0" t="0" r="r" b="b"/>
              <a:pathLst>
                <a:path w="113" h="119">
                  <a:moveTo>
                    <a:pt x="52" y="0"/>
                  </a:moveTo>
                  <a:lnTo>
                    <a:pt x="61" y="0"/>
                  </a:lnTo>
                  <a:lnTo>
                    <a:pt x="78" y="2"/>
                  </a:lnTo>
                  <a:lnTo>
                    <a:pt x="92" y="10"/>
                  </a:lnTo>
                  <a:lnTo>
                    <a:pt x="103" y="21"/>
                  </a:lnTo>
                  <a:lnTo>
                    <a:pt x="111" y="35"/>
                  </a:lnTo>
                  <a:lnTo>
                    <a:pt x="113" y="51"/>
                  </a:lnTo>
                  <a:lnTo>
                    <a:pt x="113" y="111"/>
                  </a:lnTo>
                  <a:lnTo>
                    <a:pt x="111" y="114"/>
                  </a:lnTo>
                  <a:lnTo>
                    <a:pt x="109" y="117"/>
                  </a:lnTo>
                  <a:lnTo>
                    <a:pt x="105" y="119"/>
                  </a:lnTo>
                  <a:lnTo>
                    <a:pt x="99" y="119"/>
                  </a:lnTo>
                  <a:lnTo>
                    <a:pt x="96" y="117"/>
                  </a:lnTo>
                  <a:lnTo>
                    <a:pt x="93" y="114"/>
                  </a:lnTo>
                  <a:lnTo>
                    <a:pt x="91" y="108"/>
                  </a:lnTo>
                  <a:lnTo>
                    <a:pt x="91" y="51"/>
                  </a:lnTo>
                  <a:lnTo>
                    <a:pt x="89" y="40"/>
                  </a:lnTo>
                  <a:lnTo>
                    <a:pt x="82" y="31"/>
                  </a:lnTo>
                  <a:lnTo>
                    <a:pt x="74" y="24"/>
                  </a:lnTo>
                  <a:lnTo>
                    <a:pt x="61" y="22"/>
                  </a:lnTo>
                  <a:lnTo>
                    <a:pt x="52" y="22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4" y="40"/>
                  </a:lnTo>
                  <a:lnTo>
                    <a:pt x="22" y="51"/>
                  </a:lnTo>
                  <a:lnTo>
                    <a:pt x="20" y="57"/>
                  </a:lnTo>
                  <a:lnTo>
                    <a:pt x="18" y="59"/>
                  </a:lnTo>
                  <a:lnTo>
                    <a:pt x="14" y="62"/>
                  </a:lnTo>
                  <a:lnTo>
                    <a:pt x="8" y="62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25"/>
            <p:cNvSpPr>
              <a:spLocks/>
            </p:cNvSpPr>
            <p:nvPr/>
          </p:nvSpPr>
          <p:spPr bwMode="auto">
            <a:xfrm>
              <a:off x="9331325" y="2454275"/>
              <a:ext cx="74613" cy="2651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1" y="0"/>
                </a:cxn>
                <a:cxn ang="0">
                  <a:pos x="65" y="2"/>
                </a:cxn>
                <a:cxn ang="0">
                  <a:pos x="77" y="8"/>
                </a:cxn>
                <a:cxn ang="0">
                  <a:pos x="86" y="17"/>
                </a:cxn>
                <a:cxn ang="0">
                  <a:pos x="93" y="29"/>
                </a:cxn>
                <a:cxn ang="0">
                  <a:pos x="95" y="42"/>
                </a:cxn>
                <a:cxn ang="0">
                  <a:pos x="95" y="326"/>
                </a:cxn>
                <a:cxn ang="0">
                  <a:pos x="93" y="329"/>
                </a:cxn>
                <a:cxn ang="0">
                  <a:pos x="91" y="332"/>
                </a:cxn>
                <a:cxn ang="0">
                  <a:pos x="84" y="334"/>
                </a:cxn>
                <a:cxn ang="0">
                  <a:pos x="80" y="333"/>
                </a:cxn>
                <a:cxn ang="0">
                  <a:pos x="76" y="331"/>
                </a:cxn>
                <a:cxn ang="0">
                  <a:pos x="74" y="327"/>
                </a:cxn>
                <a:cxn ang="0">
                  <a:pos x="73" y="323"/>
                </a:cxn>
                <a:cxn ang="0">
                  <a:pos x="73" y="42"/>
                </a:cxn>
                <a:cxn ang="0">
                  <a:pos x="70" y="33"/>
                </a:cxn>
                <a:cxn ang="0">
                  <a:pos x="62" y="25"/>
                </a:cxn>
                <a:cxn ang="0">
                  <a:pos x="51" y="22"/>
                </a:cxn>
                <a:cxn ang="0">
                  <a:pos x="44" y="22"/>
                </a:cxn>
                <a:cxn ang="0">
                  <a:pos x="33" y="25"/>
                </a:cxn>
                <a:cxn ang="0">
                  <a:pos x="26" y="33"/>
                </a:cxn>
                <a:cxn ang="0">
                  <a:pos x="22" y="42"/>
                </a:cxn>
                <a:cxn ang="0">
                  <a:pos x="22" y="46"/>
                </a:cxn>
                <a:cxn ang="0">
                  <a:pos x="20" y="49"/>
                </a:cxn>
                <a:cxn ang="0">
                  <a:pos x="18" y="51"/>
                </a:cxn>
                <a:cxn ang="0">
                  <a:pos x="15" y="53"/>
                </a:cxn>
                <a:cxn ang="0">
                  <a:pos x="8" y="53"/>
                </a:cxn>
                <a:cxn ang="0">
                  <a:pos x="5" y="51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3" y="29"/>
                </a:cxn>
                <a:cxn ang="0">
                  <a:pos x="9" y="17"/>
                </a:cxn>
                <a:cxn ang="0">
                  <a:pos x="18" y="8"/>
                </a:cxn>
                <a:cxn ang="0">
                  <a:pos x="30" y="2"/>
                </a:cxn>
                <a:cxn ang="0">
                  <a:pos x="44" y="0"/>
                </a:cxn>
              </a:cxnLst>
              <a:rect l="0" t="0" r="r" b="b"/>
              <a:pathLst>
                <a:path w="95" h="334">
                  <a:moveTo>
                    <a:pt x="44" y="0"/>
                  </a:moveTo>
                  <a:lnTo>
                    <a:pt x="51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3" y="29"/>
                  </a:lnTo>
                  <a:lnTo>
                    <a:pt x="95" y="42"/>
                  </a:lnTo>
                  <a:lnTo>
                    <a:pt x="95" y="326"/>
                  </a:lnTo>
                  <a:lnTo>
                    <a:pt x="93" y="329"/>
                  </a:lnTo>
                  <a:lnTo>
                    <a:pt x="91" y="332"/>
                  </a:lnTo>
                  <a:lnTo>
                    <a:pt x="84" y="334"/>
                  </a:lnTo>
                  <a:lnTo>
                    <a:pt x="80" y="333"/>
                  </a:lnTo>
                  <a:lnTo>
                    <a:pt x="76" y="331"/>
                  </a:lnTo>
                  <a:lnTo>
                    <a:pt x="74" y="327"/>
                  </a:lnTo>
                  <a:lnTo>
                    <a:pt x="73" y="323"/>
                  </a:lnTo>
                  <a:lnTo>
                    <a:pt x="73" y="42"/>
                  </a:lnTo>
                  <a:lnTo>
                    <a:pt x="70" y="33"/>
                  </a:lnTo>
                  <a:lnTo>
                    <a:pt x="62" y="25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33" y="25"/>
                  </a:lnTo>
                  <a:lnTo>
                    <a:pt x="26" y="33"/>
                  </a:lnTo>
                  <a:lnTo>
                    <a:pt x="22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18" y="51"/>
                  </a:lnTo>
                  <a:lnTo>
                    <a:pt x="15" y="53"/>
                  </a:lnTo>
                  <a:lnTo>
                    <a:pt x="8" y="53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9" y="17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26"/>
            <p:cNvSpPr>
              <a:spLocks noEditPoints="1"/>
            </p:cNvSpPr>
            <p:nvPr/>
          </p:nvSpPr>
          <p:spPr bwMode="auto">
            <a:xfrm>
              <a:off x="8966200" y="2300288"/>
              <a:ext cx="84138" cy="82550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40" y="24"/>
                </a:cxn>
                <a:cxn ang="0">
                  <a:pos x="31" y="31"/>
                </a:cxn>
                <a:cxn ang="0">
                  <a:pos x="24" y="39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1" y="72"/>
                </a:cxn>
                <a:cxn ang="0">
                  <a:pos x="40" y="79"/>
                </a:cxn>
                <a:cxn ang="0">
                  <a:pos x="53" y="81"/>
                </a:cxn>
                <a:cxn ang="0">
                  <a:pos x="65" y="79"/>
                </a:cxn>
                <a:cxn ang="0">
                  <a:pos x="75" y="72"/>
                </a:cxn>
                <a:cxn ang="0">
                  <a:pos x="81" y="64"/>
                </a:cxn>
                <a:cxn ang="0">
                  <a:pos x="83" y="52"/>
                </a:cxn>
                <a:cxn ang="0">
                  <a:pos x="81" y="39"/>
                </a:cxn>
                <a:cxn ang="0">
                  <a:pos x="75" y="31"/>
                </a:cxn>
                <a:cxn ang="0">
                  <a:pos x="65" y="24"/>
                </a:cxn>
                <a:cxn ang="0">
                  <a:pos x="53" y="22"/>
                </a:cxn>
                <a:cxn ang="0">
                  <a:pos x="53" y="0"/>
                </a:cxn>
                <a:cxn ang="0">
                  <a:pos x="69" y="2"/>
                </a:cxn>
                <a:cxn ang="0">
                  <a:pos x="83" y="10"/>
                </a:cxn>
                <a:cxn ang="0">
                  <a:pos x="95" y="21"/>
                </a:cxn>
                <a:cxn ang="0">
                  <a:pos x="103" y="35"/>
                </a:cxn>
                <a:cxn ang="0">
                  <a:pos x="105" y="52"/>
                </a:cxn>
                <a:cxn ang="0">
                  <a:pos x="103" y="68"/>
                </a:cxn>
                <a:cxn ang="0">
                  <a:pos x="95" y="82"/>
                </a:cxn>
                <a:cxn ang="0">
                  <a:pos x="83" y="93"/>
                </a:cxn>
                <a:cxn ang="0">
                  <a:pos x="69" y="101"/>
                </a:cxn>
                <a:cxn ang="0">
                  <a:pos x="53" y="103"/>
                </a:cxn>
                <a:cxn ang="0">
                  <a:pos x="36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2"/>
                </a:cxn>
                <a:cxn ang="0">
                  <a:pos x="53" y="0"/>
                </a:cxn>
              </a:cxnLst>
              <a:rect l="0" t="0" r="r" b="b"/>
              <a:pathLst>
                <a:path w="105" h="103">
                  <a:moveTo>
                    <a:pt x="53" y="22"/>
                  </a:moveTo>
                  <a:lnTo>
                    <a:pt x="40" y="24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1" y="72"/>
                  </a:lnTo>
                  <a:lnTo>
                    <a:pt x="40" y="79"/>
                  </a:lnTo>
                  <a:lnTo>
                    <a:pt x="53" y="81"/>
                  </a:lnTo>
                  <a:lnTo>
                    <a:pt x="65" y="79"/>
                  </a:lnTo>
                  <a:lnTo>
                    <a:pt x="75" y="72"/>
                  </a:lnTo>
                  <a:lnTo>
                    <a:pt x="81" y="64"/>
                  </a:lnTo>
                  <a:lnTo>
                    <a:pt x="83" y="52"/>
                  </a:lnTo>
                  <a:lnTo>
                    <a:pt x="81" y="39"/>
                  </a:lnTo>
                  <a:lnTo>
                    <a:pt x="75" y="31"/>
                  </a:lnTo>
                  <a:lnTo>
                    <a:pt x="65" y="24"/>
                  </a:lnTo>
                  <a:lnTo>
                    <a:pt x="53" y="22"/>
                  </a:lnTo>
                  <a:close/>
                  <a:moveTo>
                    <a:pt x="53" y="0"/>
                  </a:moveTo>
                  <a:lnTo>
                    <a:pt x="69" y="2"/>
                  </a:lnTo>
                  <a:lnTo>
                    <a:pt x="83" y="10"/>
                  </a:lnTo>
                  <a:lnTo>
                    <a:pt x="95" y="21"/>
                  </a:lnTo>
                  <a:lnTo>
                    <a:pt x="103" y="35"/>
                  </a:lnTo>
                  <a:lnTo>
                    <a:pt x="105" y="52"/>
                  </a:lnTo>
                  <a:lnTo>
                    <a:pt x="103" y="68"/>
                  </a:lnTo>
                  <a:lnTo>
                    <a:pt x="95" y="82"/>
                  </a:lnTo>
                  <a:lnTo>
                    <a:pt x="83" y="93"/>
                  </a:lnTo>
                  <a:lnTo>
                    <a:pt x="69" y="101"/>
                  </a:lnTo>
                  <a:lnTo>
                    <a:pt x="53" y="103"/>
                  </a:lnTo>
                  <a:lnTo>
                    <a:pt x="36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27"/>
            <p:cNvSpPr>
              <a:spLocks noEditPoints="1"/>
            </p:cNvSpPr>
            <p:nvPr/>
          </p:nvSpPr>
          <p:spPr bwMode="auto">
            <a:xfrm>
              <a:off x="9253538" y="2300288"/>
              <a:ext cx="84138" cy="82550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40" y="24"/>
                </a:cxn>
                <a:cxn ang="0">
                  <a:pos x="30" y="31"/>
                </a:cxn>
                <a:cxn ang="0">
                  <a:pos x="24" y="39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0" y="72"/>
                </a:cxn>
                <a:cxn ang="0">
                  <a:pos x="40" y="79"/>
                </a:cxn>
                <a:cxn ang="0">
                  <a:pos x="52" y="81"/>
                </a:cxn>
                <a:cxn ang="0">
                  <a:pos x="64" y="79"/>
                </a:cxn>
                <a:cxn ang="0">
                  <a:pos x="74" y="72"/>
                </a:cxn>
                <a:cxn ang="0">
                  <a:pos x="81" y="64"/>
                </a:cxn>
                <a:cxn ang="0">
                  <a:pos x="83" y="52"/>
                </a:cxn>
                <a:cxn ang="0">
                  <a:pos x="81" y="39"/>
                </a:cxn>
                <a:cxn ang="0">
                  <a:pos x="74" y="31"/>
                </a:cxn>
                <a:cxn ang="0">
                  <a:pos x="64" y="24"/>
                </a:cxn>
                <a:cxn ang="0">
                  <a:pos x="52" y="22"/>
                </a:cxn>
                <a:cxn ang="0">
                  <a:pos x="52" y="0"/>
                </a:cxn>
                <a:cxn ang="0">
                  <a:pos x="69" y="2"/>
                </a:cxn>
                <a:cxn ang="0">
                  <a:pos x="83" y="10"/>
                </a:cxn>
                <a:cxn ang="0">
                  <a:pos x="95" y="21"/>
                </a:cxn>
                <a:cxn ang="0">
                  <a:pos x="103" y="35"/>
                </a:cxn>
                <a:cxn ang="0">
                  <a:pos x="105" y="52"/>
                </a:cxn>
                <a:cxn ang="0">
                  <a:pos x="103" y="68"/>
                </a:cxn>
                <a:cxn ang="0">
                  <a:pos x="95" y="82"/>
                </a:cxn>
                <a:cxn ang="0">
                  <a:pos x="83" y="93"/>
                </a:cxn>
                <a:cxn ang="0">
                  <a:pos x="69" y="101"/>
                </a:cxn>
                <a:cxn ang="0">
                  <a:pos x="52" y="103"/>
                </a:cxn>
                <a:cxn ang="0">
                  <a:pos x="36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2"/>
                </a:cxn>
                <a:cxn ang="0">
                  <a:pos x="52" y="0"/>
                </a:cxn>
              </a:cxnLst>
              <a:rect l="0" t="0" r="r" b="b"/>
              <a:pathLst>
                <a:path w="105" h="103">
                  <a:moveTo>
                    <a:pt x="52" y="22"/>
                  </a:moveTo>
                  <a:lnTo>
                    <a:pt x="40" y="24"/>
                  </a:lnTo>
                  <a:lnTo>
                    <a:pt x="30" y="31"/>
                  </a:lnTo>
                  <a:lnTo>
                    <a:pt x="24" y="39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0" y="72"/>
                  </a:lnTo>
                  <a:lnTo>
                    <a:pt x="40" y="79"/>
                  </a:lnTo>
                  <a:lnTo>
                    <a:pt x="52" y="81"/>
                  </a:lnTo>
                  <a:lnTo>
                    <a:pt x="64" y="79"/>
                  </a:lnTo>
                  <a:lnTo>
                    <a:pt x="74" y="72"/>
                  </a:lnTo>
                  <a:lnTo>
                    <a:pt x="81" y="64"/>
                  </a:lnTo>
                  <a:lnTo>
                    <a:pt x="83" y="52"/>
                  </a:lnTo>
                  <a:lnTo>
                    <a:pt x="81" y="39"/>
                  </a:lnTo>
                  <a:lnTo>
                    <a:pt x="74" y="31"/>
                  </a:lnTo>
                  <a:lnTo>
                    <a:pt x="64" y="24"/>
                  </a:lnTo>
                  <a:lnTo>
                    <a:pt x="52" y="22"/>
                  </a:lnTo>
                  <a:close/>
                  <a:moveTo>
                    <a:pt x="52" y="0"/>
                  </a:moveTo>
                  <a:lnTo>
                    <a:pt x="69" y="2"/>
                  </a:lnTo>
                  <a:lnTo>
                    <a:pt x="83" y="10"/>
                  </a:lnTo>
                  <a:lnTo>
                    <a:pt x="95" y="21"/>
                  </a:lnTo>
                  <a:lnTo>
                    <a:pt x="103" y="35"/>
                  </a:lnTo>
                  <a:lnTo>
                    <a:pt x="105" y="52"/>
                  </a:lnTo>
                  <a:lnTo>
                    <a:pt x="103" y="68"/>
                  </a:lnTo>
                  <a:lnTo>
                    <a:pt x="95" y="82"/>
                  </a:lnTo>
                  <a:lnTo>
                    <a:pt x="83" y="93"/>
                  </a:lnTo>
                  <a:lnTo>
                    <a:pt x="69" y="101"/>
                  </a:lnTo>
                  <a:lnTo>
                    <a:pt x="52" y="103"/>
                  </a:lnTo>
                  <a:lnTo>
                    <a:pt x="36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28"/>
            <p:cNvSpPr>
              <a:spLocks noEditPoints="1"/>
            </p:cNvSpPr>
            <p:nvPr/>
          </p:nvSpPr>
          <p:spPr bwMode="auto">
            <a:xfrm>
              <a:off x="8961438" y="2185988"/>
              <a:ext cx="84138" cy="82550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41" y="24"/>
                </a:cxn>
                <a:cxn ang="0">
                  <a:pos x="31" y="31"/>
                </a:cxn>
                <a:cxn ang="0">
                  <a:pos x="24" y="40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1" y="73"/>
                </a:cxn>
                <a:cxn ang="0">
                  <a:pos x="41" y="79"/>
                </a:cxn>
                <a:cxn ang="0">
                  <a:pos x="53" y="81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82" y="64"/>
                </a:cxn>
                <a:cxn ang="0">
                  <a:pos x="84" y="52"/>
                </a:cxn>
                <a:cxn ang="0">
                  <a:pos x="82" y="40"/>
                </a:cxn>
                <a:cxn ang="0">
                  <a:pos x="75" y="31"/>
                </a:cxn>
                <a:cxn ang="0">
                  <a:pos x="65" y="24"/>
                </a:cxn>
                <a:cxn ang="0">
                  <a:pos x="53" y="22"/>
                </a:cxn>
                <a:cxn ang="0">
                  <a:pos x="53" y="0"/>
                </a:cxn>
                <a:cxn ang="0">
                  <a:pos x="69" y="2"/>
                </a:cxn>
                <a:cxn ang="0">
                  <a:pos x="84" y="10"/>
                </a:cxn>
                <a:cxn ang="0">
                  <a:pos x="96" y="21"/>
                </a:cxn>
                <a:cxn ang="0">
                  <a:pos x="104" y="35"/>
                </a:cxn>
                <a:cxn ang="0">
                  <a:pos x="106" y="52"/>
                </a:cxn>
                <a:cxn ang="0">
                  <a:pos x="104" y="68"/>
                </a:cxn>
                <a:cxn ang="0">
                  <a:pos x="96" y="82"/>
                </a:cxn>
                <a:cxn ang="0">
                  <a:pos x="84" y="93"/>
                </a:cxn>
                <a:cxn ang="0">
                  <a:pos x="69" y="101"/>
                </a:cxn>
                <a:cxn ang="0">
                  <a:pos x="53" y="103"/>
                </a:cxn>
                <a:cxn ang="0">
                  <a:pos x="36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2"/>
                </a:cxn>
                <a:cxn ang="0">
                  <a:pos x="53" y="0"/>
                </a:cxn>
              </a:cxnLst>
              <a:rect l="0" t="0" r="r" b="b"/>
              <a:pathLst>
                <a:path w="106" h="103">
                  <a:moveTo>
                    <a:pt x="53" y="22"/>
                  </a:moveTo>
                  <a:lnTo>
                    <a:pt x="41" y="24"/>
                  </a:lnTo>
                  <a:lnTo>
                    <a:pt x="31" y="31"/>
                  </a:lnTo>
                  <a:lnTo>
                    <a:pt x="24" y="40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1" y="73"/>
                  </a:lnTo>
                  <a:lnTo>
                    <a:pt x="41" y="79"/>
                  </a:lnTo>
                  <a:lnTo>
                    <a:pt x="53" y="81"/>
                  </a:lnTo>
                  <a:lnTo>
                    <a:pt x="65" y="79"/>
                  </a:lnTo>
                  <a:lnTo>
                    <a:pt x="75" y="73"/>
                  </a:lnTo>
                  <a:lnTo>
                    <a:pt x="82" y="64"/>
                  </a:lnTo>
                  <a:lnTo>
                    <a:pt x="84" y="52"/>
                  </a:lnTo>
                  <a:lnTo>
                    <a:pt x="82" y="40"/>
                  </a:lnTo>
                  <a:lnTo>
                    <a:pt x="75" y="31"/>
                  </a:lnTo>
                  <a:lnTo>
                    <a:pt x="65" y="24"/>
                  </a:lnTo>
                  <a:lnTo>
                    <a:pt x="53" y="22"/>
                  </a:lnTo>
                  <a:close/>
                  <a:moveTo>
                    <a:pt x="53" y="0"/>
                  </a:moveTo>
                  <a:lnTo>
                    <a:pt x="69" y="2"/>
                  </a:lnTo>
                  <a:lnTo>
                    <a:pt x="84" y="10"/>
                  </a:lnTo>
                  <a:lnTo>
                    <a:pt x="96" y="21"/>
                  </a:lnTo>
                  <a:lnTo>
                    <a:pt x="104" y="35"/>
                  </a:lnTo>
                  <a:lnTo>
                    <a:pt x="106" y="52"/>
                  </a:lnTo>
                  <a:lnTo>
                    <a:pt x="104" y="68"/>
                  </a:lnTo>
                  <a:lnTo>
                    <a:pt x="96" y="82"/>
                  </a:lnTo>
                  <a:lnTo>
                    <a:pt x="84" y="93"/>
                  </a:lnTo>
                  <a:lnTo>
                    <a:pt x="69" y="101"/>
                  </a:lnTo>
                  <a:lnTo>
                    <a:pt x="53" y="103"/>
                  </a:lnTo>
                  <a:lnTo>
                    <a:pt x="36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29"/>
            <p:cNvSpPr>
              <a:spLocks noEditPoints="1"/>
            </p:cNvSpPr>
            <p:nvPr/>
          </p:nvSpPr>
          <p:spPr bwMode="auto">
            <a:xfrm>
              <a:off x="9104313" y="2185988"/>
              <a:ext cx="84138" cy="82550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40" y="24"/>
                </a:cxn>
                <a:cxn ang="0">
                  <a:pos x="30" y="31"/>
                </a:cxn>
                <a:cxn ang="0">
                  <a:pos x="24" y="40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0" y="73"/>
                </a:cxn>
                <a:cxn ang="0">
                  <a:pos x="40" y="79"/>
                </a:cxn>
                <a:cxn ang="0">
                  <a:pos x="52" y="81"/>
                </a:cxn>
                <a:cxn ang="0">
                  <a:pos x="64" y="79"/>
                </a:cxn>
                <a:cxn ang="0">
                  <a:pos x="74" y="73"/>
                </a:cxn>
                <a:cxn ang="0">
                  <a:pos x="82" y="64"/>
                </a:cxn>
                <a:cxn ang="0">
                  <a:pos x="84" y="52"/>
                </a:cxn>
                <a:cxn ang="0">
                  <a:pos x="82" y="40"/>
                </a:cxn>
                <a:cxn ang="0">
                  <a:pos x="74" y="31"/>
                </a:cxn>
                <a:cxn ang="0">
                  <a:pos x="64" y="24"/>
                </a:cxn>
                <a:cxn ang="0">
                  <a:pos x="52" y="22"/>
                </a:cxn>
                <a:cxn ang="0">
                  <a:pos x="52" y="0"/>
                </a:cxn>
                <a:cxn ang="0">
                  <a:pos x="69" y="2"/>
                </a:cxn>
                <a:cxn ang="0">
                  <a:pos x="84" y="10"/>
                </a:cxn>
                <a:cxn ang="0">
                  <a:pos x="95" y="21"/>
                </a:cxn>
                <a:cxn ang="0">
                  <a:pos x="103" y="35"/>
                </a:cxn>
                <a:cxn ang="0">
                  <a:pos x="105" y="52"/>
                </a:cxn>
                <a:cxn ang="0">
                  <a:pos x="103" y="68"/>
                </a:cxn>
                <a:cxn ang="0">
                  <a:pos x="95" y="82"/>
                </a:cxn>
                <a:cxn ang="0">
                  <a:pos x="84" y="93"/>
                </a:cxn>
                <a:cxn ang="0">
                  <a:pos x="69" y="101"/>
                </a:cxn>
                <a:cxn ang="0">
                  <a:pos x="52" y="103"/>
                </a:cxn>
                <a:cxn ang="0">
                  <a:pos x="36" y="101"/>
                </a:cxn>
                <a:cxn ang="0">
                  <a:pos x="22" y="93"/>
                </a:cxn>
                <a:cxn ang="0">
                  <a:pos x="9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9" y="21"/>
                </a:cxn>
                <a:cxn ang="0">
                  <a:pos x="22" y="10"/>
                </a:cxn>
                <a:cxn ang="0">
                  <a:pos x="36" y="2"/>
                </a:cxn>
                <a:cxn ang="0">
                  <a:pos x="52" y="0"/>
                </a:cxn>
              </a:cxnLst>
              <a:rect l="0" t="0" r="r" b="b"/>
              <a:pathLst>
                <a:path w="105" h="103">
                  <a:moveTo>
                    <a:pt x="52" y="22"/>
                  </a:moveTo>
                  <a:lnTo>
                    <a:pt x="40" y="24"/>
                  </a:lnTo>
                  <a:lnTo>
                    <a:pt x="30" y="31"/>
                  </a:lnTo>
                  <a:lnTo>
                    <a:pt x="24" y="40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0" y="73"/>
                  </a:lnTo>
                  <a:lnTo>
                    <a:pt x="40" y="79"/>
                  </a:lnTo>
                  <a:lnTo>
                    <a:pt x="52" y="81"/>
                  </a:lnTo>
                  <a:lnTo>
                    <a:pt x="64" y="79"/>
                  </a:lnTo>
                  <a:lnTo>
                    <a:pt x="74" y="73"/>
                  </a:lnTo>
                  <a:lnTo>
                    <a:pt x="82" y="64"/>
                  </a:lnTo>
                  <a:lnTo>
                    <a:pt x="84" y="52"/>
                  </a:lnTo>
                  <a:lnTo>
                    <a:pt x="82" y="40"/>
                  </a:lnTo>
                  <a:lnTo>
                    <a:pt x="74" y="31"/>
                  </a:lnTo>
                  <a:lnTo>
                    <a:pt x="64" y="24"/>
                  </a:lnTo>
                  <a:lnTo>
                    <a:pt x="52" y="22"/>
                  </a:lnTo>
                  <a:close/>
                  <a:moveTo>
                    <a:pt x="52" y="0"/>
                  </a:moveTo>
                  <a:lnTo>
                    <a:pt x="69" y="2"/>
                  </a:lnTo>
                  <a:lnTo>
                    <a:pt x="84" y="10"/>
                  </a:lnTo>
                  <a:lnTo>
                    <a:pt x="95" y="21"/>
                  </a:lnTo>
                  <a:lnTo>
                    <a:pt x="103" y="35"/>
                  </a:lnTo>
                  <a:lnTo>
                    <a:pt x="105" y="52"/>
                  </a:lnTo>
                  <a:lnTo>
                    <a:pt x="103" y="68"/>
                  </a:lnTo>
                  <a:lnTo>
                    <a:pt x="95" y="82"/>
                  </a:lnTo>
                  <a:lnTo>
                    <a:pt x="84" y="93"/>
                  </a:lnTo>
                  <a:lnTo>
                    <a:pt x="69" y="101"/>
                  </a:lnTo>
                  <a:lnTo>
                    <a:pt x="52" y="103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9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30"/>
            <p:cNvSpPr>
              <a:spLocks noEditPoints="1"/>
            </p:cNvSpPr>
            <p:nvPr/>
          </p:nvSpPr>
          <p:spPr bwMode="auto">
            <a:xfrm>
              <a:off x="9248775" y="2185988"/>
              <a:ext cx="84138" cy="82550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41" y="24"/>
                </a:cxn>
                <a:cxn ang="0">
                  <a:pos x="31" y="31"/>
                </a:cxn>
                <a:cxn ang="0">
                  <a:pos x="24" y="40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1" y="73"/>
                </a:cxn>
                <a:cxn ang="0">
                  <a:pos x="41" y="79"/>
                </a:cxn>
                <a:cxn ang="0">
                  <a:pos x="53" y="81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81" y="64"/>
                </a:cxn>
                <a:cxn ang="0">
                  <a:pos x="84" y="52"/>
                </a:cxn>
                <a:cxn ang="0">
                  <a:pos x="81" y="40"/>
                </a:cxn>
                <a:cxn ang="0">
                  <a:pos x="75" y="31"/>
                </a:cxn>
                <a:cxn ang="0">
                  <a:pos x="65" y="24"/>
                </a:cxn>
                <a:cxn ang="0">
                  <a:pos x="53" y="22"/>
                </a:cxn>
                <a:cxn ang="0">
                  <a:pos x="53" y="0"/>
                </a:cxn>
                <a:cxn ang="0">
                  <a:pos x="69" y="2"/>
                </a:cxn>
                <a:cxn ang="0">
                  <a:pos x="84" y="10"/>
                </a:cxn>
                <a:cxn ang="0">
                  <a:pos x="96" y="21"/>
                </a:cxn>
                <a:cxn ang="0">
                  <a:pos x="103" y="35"/>
                </a:cxn>
                <a:cxn ang="0">
                  <a:pos x="106" y="52"/>
                </a:cxn>
                <a:cxn ang="0">
                  <a:pos x="103" y="68"/>
                </a:cxn>
                <a:cxn ang="0">
                  <a:pos x="96" y="82"/>
                </a:cxn>
                <a:cxn ang="0">
                  <a:pos x="84" y="93"/>
                </a:cxn>
                <a:cxn ang="0">
                  <a:pos x="69" y="101"/>
                </a:cxn>
                <a:cxn ang="0">
                  <a:pos x="53" y="103"/>
                </a:cxn>
                <a:cxn ang="0">
                  <a:pos x="36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2"/>
                </a:cxn>
                <a:cxn ang="0">
                  <a:pos x="53" y="0"/>
                </a:cxn>
              </a:cxnLst>
              <a:rect l="0" t="0" r="r" b="b"/>
              <a:pathLst>
                <a:path w="106" h="103">
                  <a:moveTo>
                    <a:pt x="53" y="22"/>
                  </a:moveTo>
                  <a:lnTo>
                    <a:pt x="41" y="24"/>
                  </a:lnTo>
                  <a:lnTo>
                    <a:pt x="31" y="31"/>
                  </a:lnTo>
                  <a:lnTo>
                    <a:pt x="24" y="40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1" y="73"/>
                  </a:lnTo>
                  <a:lnTo>
                    <a:pt x="41" y="79"/>
                  </a:lnTo>
                  <a:lnTo>
                    <a:pt x="53" y="81"/>
                  </a:lnTo>
                  <a:lnTo>
                    <a:pt x="65" y="79"/>
                  </a:lnTo>
                  <a:lnTo>
                    <a:pt x="75" y="73"/>
                  </a:lnTo>
                  <a:lnTo>
                    <a:pt x="81" y="64"/>
                  </a:lnTo>
                  <a:lnTo>
                    <a:pt x="84" y="52"/>
                  </a:lnTo>
                  <a:lnTo>
                    <a:pt x="81" y="40"/>
                  </a:lnTo>
                  <a:lnTo>
                    <a:pt x="75" y="31"/>
                  </a:lnTo>
                  <a:lnTo>
                    <a:pt x="65" y="24"/>
                  </a:lnTo>
                  <a:lnTo>
                    <a:pt x="53" y="22"/>
                  </a:lnTo>
                  <a:close/>
                  <a:moveTo>
                    <a:pt x="53" y="0"/>
                  </a:moveTo>
                  <a:lnTo>
                    <a:pt x="69" y="2"/>
                  </a:lnTo>
                  <a:lnTo>
                    <a:pt x="84" y="10"/>
                  </a:lnTo>
                  <a:lnTo>
                    <a:pt x="96" y="21"/>
                  </a:lnTo>
                  <a:lnTo>
                    <a:pt x="103" y="35"/>
                  </a:lnTo>
                  <a:lnTo>
                    <a:pt x="106" y="52"/>
                  </a:lnTo>
                  <a:lnTo>
                    <a:pt x="103" y="68"/>
                  </a:lnTo>
                  <a:lnTo>
                    <a:pt x="96" y="82"/>
                  </a:lnTo>
                  <a:lnTo>
                    <a:pt x="84" y="93"/>
                  </a:lnTo>
                  <a:lnTo>
                    <a:pt x="69" y="101"/>
                  </a:lnTo>
                  <a:lnTo>
                    <a:pt x="53" y="103"/>
                  </a:lnTo>
                  <a:lnTo>
                    <a:pt x="36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31"/>
            <p:cNvSpPr>
              <a:spLocks noEditPoints="1"/>
            </p:cNvSpPr>
            <p:nvPr/>
          </p:nvSpPr>
          <p:spPr bwMode="auto">
            <a:xfrm>
              <a:off x="8956675" y="2073275"/>
              <a:ext cx="84138" cy="82550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40" y="24"/>
                </a:cxn>
                <a:cxn ang="0">
                  <a:pos x="30" y="31"/>
                </a:cxn>
                <a:cxn ang="0">
                  <a:pos x="24" y="40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0" y="73"/>
                </a:cxn>
                <a:cxn ang="0">
                  <a:pos x="40" y="79"/>
                </a:cxn>
                <a:cxn ang="0">
                  <a:pos x="52" y="81"/>
                </a:cxn>
                <a:cxn ang="0">
                  <a:pos x="64" y="79"/>
                </a:cxn>
                <a:cxn ang="0">
                  <a:pos x="74" y="73"/>
                </a:cxn>
                <a:cxn ang="0">
                  <a:pos x="81" y="64"/>
                </a:cxn>
                <a:cxn ang="0">
                  <a:pos x="83" y="52"/>
                </a:cxn>
                <a:cxn ang="0">
                  <a:pos x="81" y="40"/>
                </a:cxn>
                <a:cxn ang="0">
                  <a:pos x="74" y="31"/>
                </a:cxn>
                <a:cxn ang="0">
                  <a:pos x="64" y="24"/>
                </a:cxn>
                <a:cxn ang="0">
                  <a:pos x="52" y="22"/>
                </a:cxn>
                <a:cxn ang="0">
                  <a:pos x="52" y="0"/>
                </a:cxn>
                <a:cxn ang="0">
                  <a:pos x="69" y="2"/>
                </a:cxn>
                <a:cxn ang="0">
                  <a:pos x="83" y="10"/>
                </a:cxn>
                <a:cxn ang="0">
                  <a:pos x="95" y="21"/>
                </a:cxn>
                <a:cxn ang="0">
                  <a:pos x="103" y="35"/>
                </a:cxn>
                <a:cxn ang="0">
                  <a:pos x="105" y="52"/>
                </a:cxn>
                <a:cxn ang="0">
                  <a:pos x="103" y="68"/>
                </a:cxn>
                <a:cxn ang="0">
                  <a:pos x="95" y="82"/>
                </a:cxn>
                <a:cxn ang="0">
                  <a:pos x="83" y="93"/>
                </a:cxn>
                <a:cxn ang="0">
                  <a:pos x="69" y="101"/>
                </a:cxn>
                <a:cxn ang="0">
                  <a:pos x="52" y="103"/>
                </a:cxn>
                <a:cxn ang="0">
                  <a:pos x="36" y="101"/>
                </a:cxn>
                <a:cxn ang="0">
                  <a:pos x="20" y="93"/>
                </a:cxn>
                <a:cxn ang="0">
                  <a:pos x="9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9" y="21"/>
                </a:cxn>
                <a:cxn ang="0">
                  <a:pos x="20" y="10"/>
                </a:cxn>
                <a:cxn ang="0">
                  <a:pos x="36" y="2"/>
                </a:cxn>
                <a:cxn ang="0">
                  <a:pos x="52" y="0"/>
                </a:cxn>
              </a:cxnLst>
              <a:rect l="0" t="0" r="r" b="b"/>
              <a:pathLst>
                <a:path w="105" h="103">
                  <a:moveTo>
                    <a:pt x="52" y="22"/>
                  </a:moveTo>
                  <a:lnTo>
                    <a:pt x="40" y="24"/>
                  </a:lnTo>
                  <a:lnTo>
                    <a:pt x="30" y="31"/>
                  </a:lnTo>
                  <a:lnTo>
                    <a:pt x="24" y="40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0" y="73"/>
                  </a:lnTo>
                  <a:lnTo>
                    <a:pt x="40" y="79"/>
                  </a:lnTo>
                  <a:lnTo>
                    <a:pt x="52" y="81"/>
                  </a:lnTo>
                  <a:lnTo>
                    <a:pt x="64" y="79"/>
                  </a:lnTo>
                  <a:lnTo>
                    <a:pt x="74" y="73"/>
                  </a:lnTo>
                  <a:lnTo>
                    <a:pt x="81" y="64"/>
                  </a:lnTo>
                  <a:lnTo>
                    <a:pt x="83" y="52"/>
                  </a:lnTo>
                  <a:lnTo>
                    <a:pt x="81" y="40"/>
                  </a:lnTo>
                  <a:lnTo>
                    <a:pt x="74" y="31"/>
                  </a:lnTo>
                  <a:lnTo>
                    <a:pt x="64" y="24"/>
                  </a:lnTo>
                  <a:lnTo>
                    <a:pt x="52" y="22"/>
                  </a:lnTo>
                  <a:close/>
                  <a:moveTo>
                    <a:pt x="52" y="0"/>
                  </a:moveTo>
                  <a:lnTo>
                    <a:pt x="69" y="2"/>
                  </a:lnTo>
                  <a:lnTo>
                    <a:pt x="83" y="10"/>
                  </a:lnTo>
                  <a:lnTo>
                    <a:pt x="95" y="21"/>
                  </a:lnTo>
                  <a:lnTo>
                    <a:pt x="103" y="35"/>
                  </a:lnTo>
                  <a:lnTo>
                    <a:pt x="105" y="52"/>
                  </a:lnTo>
                  <a:lnTo>
                    <a:pt x="103" y="68"/>
                  </a:lnTo>
                  <a:lnTo>
                    <a:pt x="95" y="82"/>
                  </a:lnTo>
                  <a:lnTo>
                    <a:pt x="83" y="93"/>
                  </a:lnTo>
                  <a:lnTo>
                    <a:pt x="69" y="101"/>
                  </a:lnTo>
                  <a:lnTo>
                    <a:pt x="52" y="103"/>
                  </a:lnTo>
                  <a:lnTo>
                    <a:pt x="36" y="101"/>
                  </a:lnTo>
                  <a:lnTo>
                    <a:pt x="20" y="93"/>
                  </a:lnTo>
                  <a:lnTo>
                    <a:pt x="9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6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32"/>
            <p:cNvSpPr>
              <a:spLocks noEditPoints="1"/>
            </p:cNvSpPr>
            <p:nvPr/>
          </p:nvSpPr>
          <p:spPr bwMode="auto">
            <a:xfrm>
              <a:off x="9099550" y="2073275"/>
              <a:ext cx="84138" cy="82550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41" y="24"/>
                </a:cxn>
                <a:cxn ang="0">
                  <a:pos x="31" y="31"/>
                </a:cxn>
                <a:cxn ang="0">
                  <a:pos x="24" y="40"/>
                </a:cxn>
                <a:cxn ang="0">
                  <a:pos x="22" y="52"/>
                </a:cxn>
                <a:cxn ang="0">
                  <a:pos x="24" y="64"/>
                </a:cxn>
                <a:cxn ang="0">
                  <a:pos x="31" y="73"/>
                </a:cxn>
                <a:cxn ang="0">
                  <a:pos x="41" y="79"/>
                </a:cxn>
                <a:cxn ang="0">
                  <a:pos x="53" y="81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82" y="64"/>
                </a:cxn>
                <a:cxn ang="0">
                  <a:pos x="85" y="52"/>
                </a:cxn>
                <a:cxn ang="0">
                  <a:pos x="82" y="40"/>
                </a:cxn>
                <a:cxn ang="0">
                  <a:pos x="75" y="31"/>
                </a:cxn>
                <a:cxn ang="0">
                  <a:pos x="65" y="24"/>
                </a:cxn>
                <a:cxn ang="0">
                  <a:pos x="53" y="22"/>
                </a:cxn>
                <a:cxn ang="0">
                  <a:pos x="53" y="0"/>
                </a:cxn>
                <a:cxn ang="0">
                  <a:pos x="69" y="2"/>
                </a:cxn>
                <a:cxn ang="0">
                  <a:pos x="85" y="10"/>
                </a:cxn>
                <a:cxn ang="0">
                  <a:pos x="96" y="21"/>
                </a:cxn>
                <a:cxn ang="0">
                  <a:pos x="103" y="35"/>
                </a:cxn>
                <a:cxn ang="0">
                  <a:pos x="106" y="52"/>
                </a:cxn>
                <a:cxn ang="0">
                  <a:pos x="103" y="68"/>
                </a:cxn>
                <a:cxn ang="0">
                  <a:pos x="96" y="82"/>
                </a:cxn>
                <a:cxn ang="0">
                  <a:pos x="85" y="93"/>
                </a:cxn>
                <a:cxn ang="0">
                  <a:pos x="69" y="101"/>
                </a:cxn>
                <a:cxn ang="0">
                  <a:pos x="53" y="103"/>
                </a:cxn>
                <a:cxn ang="0">
                  <a:pos x="36" y="101"/>
                </a:cxn>
                <a:cxn ang="0">
                  <a:pos x="22" y="93"/>
                </a:cxn>
                <a:cxn ang="0">
                  <a:pos x="10" y="82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35"/>
                </a:cxn>
                <a:cxn ang="0">
                  <a:pos x="10" y="21"/>
                </a:cxn>
                <a:cxn ang="0">
                  <a:pos x="22" y="10"/>
                </a:cxn>
                <a:cxn ang="0">
                  <a:pos x="36" y="2"/>
                </a:cxn>
                <a:cxn ang="0">
                  <a:pos x="53" y="0"/>
                </a:cxn>
              </a:cxnLst>
              <a:rect l="0" t="0" r="r" b="b"/>
              <a:pathLst>
                <a:path w="106" h="103">
                  <a:moveTo>
                    <a:pt x="53" y="22"/>
                  </a:moveTo>
                  <a:lnTo>
                    <a:pt x="41" y="24"/>
                  </a:lnTo>
                  <a:lnTo>
                    <a:pt x="31" y="31"/>
                  </a:lnTo>
                  <a:lnTo>
                    <a:pt x="24" y="40"/>
                  </a:lnTo>
                  <a:lnTo>
                    <a:pt x="22" y="52"/>
                  </a:lnTo>
                  <a:lnTo>
                    <a:pt x="24" y="64"/>
                  </a:lnTo>
                  <a:lnTo>
                    <a:pt x="31" y="73"/>
                  </a:lnTo>
                  <a:lnTo>
                    <a:pt x="41" y="79"/>
                  </a:lnTo>
                  <a:lnTo>
                    <a:pt x="53" y="81"/>
                  </a:lnTo>
                  <a:lnTo>
                    <a:pt x="65" y="79"/>
                  </a:lnTo>
                  <a:lnTo>
                    <a:pt x="75" y="73"/>
                  </a:lnTo>
                  <a:lnTo>
                    <a:pt x="82" y="64"/>
                  </a:lnTo>
                  <a:lnTo>
                    <a:pt x="85" y="52"/>
                  </a:lnTo>
                  <a:lnTo>
                    <a:pt x="82" y="40"/>
                  </a:lnTo>
                  <a:lnTo>
                    <a:pt x="75" y="31"/>
                  </a:lnTo>
                  <a:lnTo>
                    <a:pt x="65" y="24"/>
                  </a:lnTo>
                  <a:lnTo>
                    <a:pt x="53" y="22"/>
                  </a:lnTo>
                  <a:close/>
                  <a:moveTo>
                    <a:pt x="53" y="0"/>
                  </a:moveTo>
                  <a:lnTo>
                    <a:pt x="69" y="2"/>
                  </a:lnTo>
                  <a:lnTo>
                    <a:pt x="85" y="10"/>
                  </a:lnTo>
                  <a:lnTo>
                    <a:pt x="96" y="21"/>
                  </a:lnTo>
                  <a:lnTo>
                    <a:pt x="103" y="35"/>
                  </a:lnTo>
                  <a:lnTo>
                    <a:pt x="106" y="52"/>
                  </a:lnTo>
                  <a:lnTo>
                    <a:pt x="103" y="68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69" y="101"/>
                  </a:lnTo>
                  <a:lnTo>
                    <a:pt x="53" y="103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33"/>
            <p:cNvSpPr>
              <a:spLocks noEditPoints="1"/>
            </p:cNvSpPr>
            <p:nvPr/>
          </p:nvSpPr>
          <p:spPr bwMode="auto">
            <a:xfrm>
              <a:off x="9244013" y="2073275"/>
              <a:ext cx="82550" cy="82550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41" y="24"/>
                </a:cxn>
                <a:cxn ang="0">
                  <a:pos x="31" y="31"/>
                </a:cxn>
                <a:cxn ang="0">
                  <a:pos x="25" y="40"/>
                </a:cxn>
                <a:cxn ang="0">
                  <a:pos x="22" y="52"/>
                </a:cxn>
                <a:cxn ang="0">
                  <a:pos x="25" y="64"/>
                </a:cxn>
                <a:cxn ang="0">
                  <a:pos x="31" y="73"/>
                </a:cxn>
                <a:cxn ang="0">
                  <a:pos x="41" y="79"/>
                </a:cxn>
                <a:cxn ang="0">
                  <a:pos x="53" y="81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82" y="64"/>
                </a:cxn>
                <a:cxn ang="0">
                  <a:pos x="84" y="52"/>
                </a:cxn>
                <a:cxn ang="0">
                  <a:pos x="82" y="40"/>
                </a:cxn>
                <a:cxn ang="0">
                  <a:pos x="75" y="31"/>
                </a:cxn>
                <a:cxn ang="0">
                  <a:pos x="65" y="24"/>
                </a:cxn>
                <a:cxn ang="0">
                  <a:pos x="53" y="22"/>
                </a:cxn>
                <a:cxn ang="0">
                  <a:pos x="53" y="0"/>
                </a:cxn>
                <a:cxn ang="0">
                  <a:pos x="70" y="2"/>
                </a:cxn>
                <a:cxn ang="0">
                  <a:pos x="84" y="10"/>
                </a:cxn>
                <a:cxn ang="0">
                  <a:pos x="96" y="21"/>
                </a:cxn>
                <a:cxn ang="0">
                  <a:pos x="104" y="35"/>
                </a:cxn>
                <a:cxn ang="0">
                  <a:pos x="106" y="52"/>
                </a:cxn>
                <a:cxn ang="0">
                  <a:pos x="104" y="68"/>
                </a:cxn>
                <a:cxn ang="0">
                  <a:pos x="96" y="82"/>
                </a:cxn>
                <a:cxn ang="0">
                  <a:pos x="84" y="93"/>
                </a:cxn>
                <a:cxn ang="0">
                  <a:pos x="70" y="101"/>
                </a:cxn>
                <a:cxn ang="0">
                  <a:pos x="53" y="103"/>
                </a:cxn>
                <a:cxn ang="0">
                  <a:pos x="37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3" y="68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7" y="2"/>
                </a:cxn>
                <a:cxn ang="0">
                  <a:pos x="53" y="0"/>
                </a:cxn>
              </a:cxnLst>
              <a:rect l="0" t="0" r="r" b="b"/>
              <a:pathLst>
                <a:path w="106" h="103">
                  <a:moveTo>
                    <a:pt x="53" y="22"/>
                  </a:moveTo>
                  <a:lnTo>
                    <a:pt x="41" y="24"/>
                  </a:lnTo>
                  <a:lnTo>
                    <a:pt x="31" y="31"/>
                  </a:lnTo>
                  <a:lnTo>
                    <a:pt x="25" y="40"/>
                  </a:lnTo>
                  <a:lnTo>
                    <a:pt x="22" y="52"/>
                  </a:lnTo>
                  <a:lnTo>
                    <a:pt x="25" y="64"/>
                  </a:lnTo>
                  <a:lnTo>
                    <a:pt x="31" y="73"/>
                  </a:lnTo>
                  <a:lnTo>
                    <a:pt x="41" y="79"/>
                  </a:lnTo>
                  <a:lnTo>
                    <a:pt x="53" y="81"/>
                  </a:lnTo>
                  <a:lnTo>
                    <a:pt x="65" y="79"/>
                  </a:lnTo>
                  <a:lnTo>
                    <a:pt x="75" y="73"/>
                  </a:lnTo>
                  <a:lnTo>
                    <a:pt x="82" y="64"/>
                  </a:lnTo>
                  <a:lnTo>
                    <a:pt x="84" y="52"/>
                  </a:lnTo>
                  <a:lnTo>
                    <a:pt x="82" y="40"/>
                  </a:lnTo>
                  <a:lnTo>
                    <a:pt x="75" y="31"/>
                  </a:lnTo>
                  <a:lnTo>
                    <a:pt x="65" y="24"/>
                  </a:lnTo>
                  <a:lnTo>
                    <a:pt x="53" y="22"/>
                  </a:lnTo>
                  <a:close/>
                  <a:moveTo>
                    <a:pt x="53" y="0"/>
                  </a:moveTo>
                  <a:lnTo>
                    <a:pt x="70" y="2"/>
                  </a:lnTo>
                  <a:lnTo>
                    <a:pt x="84" y="10"/>
                  </a:lnTo>
                  <a:lnTo>
                    <a:pt x="96" y="21"/>
                  </a:lnTo>
                  <a:lnTo>
                    <a:pt x="104" y="35"/>
                  </a:lnTo>
                  <a:lnTo>
                    <a:pt x="106" y="52"/>
                  </a:lnTo>
                  <a:lnTo>
                    <a:pt x="104" y="68"/>
                  </a:lnTo>
                  <a:lnTo>
                    <a:pt x="96" y="82"/>
                  </a:lnTo>
                  <a:lnTo>
                    <a:pt x="84" y="93"/>
                  </a:lnTo>
                  <a:lnTo>
                    <a:pt x="70" y="101"/>
                  </a:lnTo>
                  <a:lnTo>
                    <a:pt x="53" y="103"/>
                  </a:lnTo>
                  <a:lnTo>
                    <a:pt x="37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505674" y="4292510"/>
            <a:ext cx="765258" cy="637714"/>
            <a:chOff x="5948363" y="4248150"/>
            <a:chExt cx="647701" cy="539750"/>
          </a:xfrm>
          <a:solidFill>
            <a:srgbClr val="850D6B"/>
          </a:solidFill>
        </p:grpSpPr>
        <p:sp>
          <p:nvSpPr>
            <p:cNvPr id="59" name="Freeform 576"/>
            <p:cNvSpPr>
              <a:spLocks noEditPoints="1"/>
            </p:cNvSpPr>
            <p:nvPr/>
          </p:nvSpPr>
          <p:spPr bwMode="auto">
            <a:xfrm>
              <a:off x="6032501" y="4286250"/>
              <a:ext cx="473075" cy="473075"/>
            </a:xfrm>
            <a:custGeom>
              <a:avLst/>
              <a:gdLst/>
              <a:ahLst/>
              <a:cxnLst>
                <a:cxn ang="0">
                  <a:pos x="258" y="25"/>
                </a:cxn>
                <a:cxn ang="0">
                  <a:pos x="182" y="47"/>
                </a:cxn>
                <a:cxn ang="0">
                  <a:pos x="118" y="90"/>
                </a:cxn>
                <a:cxn ang="0">
                  <a:pos x="67" y="149"/>
                </a:cxn>
                <a:cxn ang="0">
                  <a:pos x="34" y="219"/>
                </a:cxn>
                <a:cxn ang="0">
                  <a:pos x="22" y="298"/>
                </a:cxn>
                <a:cxn ang="0">
                  <a:pos x="34" y="378"/>
                </a:cxn>
                <a:cxn ang="0">
                  <a:pos x="67" y="449"/>
                </a:cxn>
                <a:cxn ang="0">
                  <a:pos x="118" y="507"/>
                </a:cxn>
                <a:cxn ang="0">
                  <a:pos x="182" y="550"/>
                </a:cxn>
                <a:cxn ang="0">
                  <a:pos x="258" y="572"/>
                </a:cxn>
                <a:cxn ang="0">
                  <a:pos x="339" y="572"/>
                </a:cxn>
                <a:cxn ang="0">
                  <a:pos x="415" y="550"/>
                </a:cxn>
                <a:cxn ang="0">
                  <a:pos x="480" y="507"/>
                </a:cxn>
                <a:cxn ang="0">
                  <a:pos x="530" y="449"/>
                </a:cxn>
                <a:cxn ang="0">
                  <a:pos x="562" y="378"/>
                </a:cxn>
                <a:cxn ang="0">
                  <a:pos x="574" y="298"/>
                </a:cxn>
                <a:cxn ang="0">
                  <a:pos x="562" y="219"/>
                </a:cxn>
                <a:cxn ang="0">
                  <a:pos x="530" y="149"/>
                </a:cxn>
                <a:cxn ang="0">
                  <a:pos x="480" y="90"/>
                </a:cxn>
                <a:cxn ang="0">
                  <a:pos x="415" y="47"/>
                </a:cxn>
                <a:cxn ang="0">
                  <a:pos x="339" y="25"/>
                </a:cxn>
                <a:cxn ang="0">
                  <a:pos x="298" y="0"/>
                </a:cxn>
                <a:cxn ang="0">
                  <a:pos x="384" y="13"/>
                </a:cxn>
                <a:cxn ang="0">
                  <a:pos x="461" y="48"/>
                </a:cxn>
                <a:cxn ang="0">
                  <a:pos x="524" y="102"/>
                </a:cxn>
                <a:cxn ang="0">
                  <a:pos x="569" y="173"/>
                </a:cxn>
                <a:cxn ang="0">
                  <a:pos x="593" y="254"/>
                </a:cxn>
                <a:cxn ang="0">
                  <a:pos x="593" y="342"/>
                </a:cxn>
                <a:cxn ang="0">
                  <a:pos x="569" y="423"/>
                </a:cxn>
                <a:cxn ang="0">
                  <a:pos x="524" y="494"/>
                </a:cxn>
                <a:cxn ang="0">
                  <a:pos x="461" y="548"/>
                </a:cxn>
                <a:cxn ang="0">
                  <a:pos x="384" y="584"/>
                </a:cxn>
                <a:cxn ang="0">
                  <a:pos x="298" y="596"/>
                </a:cxn>
                <a:cxn ang="0">
                  <a:pos x="213" y="584"/>
                </a:cxn>
                <a:cxn ang="0">
                  <a:pos x="137" y="548"/>
                </a:cxn>
                <a:cxn ang="0">
                  <a:pos x="74" y="494"/>
                </a:cxn>
                <a:cxn ang="0">
                  <a:pos x="28" y="423"/>
                </a:cxn>
                <a:cxn ang="0">
                  <a:pos x="4" y="342"/>
                </a:cxn>
                <a:cxn ang="0">
                  <a:pos x="4" y="254"/>
                </a:cxn>
                <a:cxn ang="0">
                  <a:pos x="28" y="173"/>
                </a:cxn>
                <a:cxn ang="0">
                  <a:pos x="74" y="102"/>
                </a:cxn>
                <a:cxn ang="0">
                  <a:pos x="137" y="48"/>
                </a:cxn>
                <a:cxn ang="0">
                  <a:pos x="213" y="13"/>
                </a:cxn>
                <a:cxn ang="0">
                  <a:pos x="298" y="0"/>
                </a:cxn>
              </a:cxnLst>
              <a:rect l="0" t="0" r="r" b="b"/>
              <a:pathLst>
                <a:path w="596" h="596">
                  <a:moveTo>
                    <a:pt x="298" y="22"/>
                  </a:moveTo>
                  <a:lnTo>
                    <a:pt x="258" y="25"/>
                  </a:lnTo>
                  <a:lnTo>
                    <a:pt x="219" y="34"/>
                  </a:lnTo>
                  <a:lnTo>
                    <a:pt x="182" y="47"/>
                  </a:lnTo>
                  <a:lnTo>
                    <a:pt x="149" y="67"/>
                  </a:lnTo>
                  <a:lnTo>
                    <a:pt x="118" y="90"/>
                  </a:lnTo>
                  <a:lnTo>
                    <a:pt x="90" y="118"/>
                  </a:lnTo>
                  <a:lnTo>
                    <a:pt x="67" y="149"/>
                  </a:lnTo>
                  <a:lnTo>
                    <a:pt x="48" y="182"/>
                  </a:lnTo>
                  <a:lnTo>
                    <a:pt x="34" y="219"/>
                  </a:lnTo>
                  <a:lnTo>
                    <a:pt x="26" y="257"/>
                  </a:lnTo>
                  <a:lnTo>
                    <a:pt x="22" y="298"/>
                  </a:lnTo>
                  <a:lnTo>
                    <a:pt x="26" y="339"/>
                  </a:lnTo>
                  <a:lnTo>
                    <a:pt x="34" y="378"/>
                  </a:lnTo>
                  <a:lnTo>
                    <a:pt x="48" y="415"/>
                  </a:lnTo>
                  <a:lnTo>
                    <a:pt x="67" y="449"/>
                  </a:lnTo>
                  <a:lnTo>
                    <a:pt x="90" y="480"/>
                  </a:lnTo>
                  <a:lnTo>
                    <a:pt x="118" y="507"/>
                  </a:lnTo>
                  <a:lnTo>
                    <a:pt x="149" y="530"/>
                  </a:lnTo>
                  <a:lnTo>
                    <a:pt x="182" y="550"/>
                  </a:lnTo>
                  <a:lnTo>
                    <a:pt x="219" y="563"/>
                  </a:lnTo>
                  <a:lnTo>
                    <a:pt x="258" y="572"/>
                  </a:lnTo>
                  <a:lnTo>
                    <a:pt x="298" y="575"/>
                  </a:lnTo>
                  <a:lnTo>
                    <a:pt x="339" y="572"/>
                  </a:lnTo>
                  <a:lnTo>
                    <a:pt x="379" y="563"/>
                  </a:lnTo>
                  <a:lnTo>
                    <a:pt x="415" y="550"/>
                  </a:lnTo>
                  <a:lnTo>
                    <a:pt x="449" y="530"/>
                  </a:lnTo>
                  <a:lnTo>
                    <a:pt x="480" y="507"/>
                  </a:lnTo>
                  <a:lnTo>
                    <a:pt x="507" y="480"/>
                  </a:lnTo>
                  <a:lnTo>
                    <a:pt x="530" y="449"/>
                  </a:lnTo>
                  <a:lnTo>
                    <a:pt x="549" y="415"/>
                  </a:lnTo>
                  <a:lnTo>
                    <a:pt x="562" y="378"/>
                  </a:lnTo>
                  <a:lnTo>
                    <a:pt x="571" y="339"/>
                  </a:lnTo>
                  <a:lnTo>
                    <a:pt x="574" y="298"/>
                  </a:lnTo>
                  <a:lnTo>
                    <a:pt x="571" y="257"/>
                  </a:lnTo>
                  <a:lnTo>
                    <a:pt x="562" y="219"/>
                  </a:lnTo>
                  <a:lnTo>
                    <a:pt x="549" y="182"/>
                  </a:lnTo>
                  <a:lnTo>
                    <a:pt x="530" y="149"/>
                  </a:lnTo>
                  <a:lnTo>
                    <a:pt x="507" y="118"/>
                  </a:lnTo>
                  <a:lnTo>
                    <a:pt x="480" y="90"/>
                  </a:lnTo>
                  <a:lnTo>
                    <a:pt x="449" y="67"/>
                  </a:lnTo>
                  <a:lnTo>
                    <a:pt x="415" y="47"/>
                  </a:lnTo>
                  <a:lnTo>
                    <a:pt x="379" y="34"/>
                  </a:lnTo>
                  <a:lnTo>
                    <a:pt x="339" y="25"/>
                  </a:lnTo>
                  <a:lnTo>
                    <a:pt x="298" y="22"/>
                  </a:lnTo>
                  <a:close/>
                  <a:moveTo>
                    <a:pt x="298" y="0"/>
                  </a:moveTo>
                  <a:lnTo>
                    <a:pt x="342" y="3"/>
                  </a:lnTo>
                  <a:lnTo>
                    <a:pt x="384" y="13"/>
                  </a:lnTo>
                  <a:lnTo>
                    <a:pt x="424" y="28"/>
                  </a:lnTo>
                  <a:lnTo>
                    <a:pt x="461" y="48"/>
                  </a:lnTo>
                  <a:lnTo>
                    <a:pt x="494" y="74"/>
                  </a:lnTo>
                  <a:lnTo>
                    <a:pt x="524" y="102"/>
                  </a:lnTo>
                  <a:lnTo>
                    <a:pt x="548" y="136"/>
                  </a:lnTo>
                  <a:lnTo>
                    <a:pt x="569" y="173"/>
                  </a:lnTo>
                  <a:lnTo>
                    <a:pt x="584" y="212"/>
                  </a:lnTo>
                  <a:lnTo>
                    <a:pt x="593" y="254"/>
                  </a:lnTo>
                  <a:lnTo>
                    <a:pt x="596" y="298"/>
                  </a:lnTo>
                  <a:lnTo>
                    <a:pt x="593" y="342"/>
                  </a:lnTo>
                  <a:lnTo>
                    <a:pt x="584" y="384"/>
                  </a:lnTo>
                  <a:lnTo>
                    <a:pt x="569" y="423"/>
                  </a:lnTo>
                  <a:lnTo>
                    <a:pt x="548" y="461"/>
                  </a:lnTo>
                  <a:lnTo>
                    <a:pt x="524" y="494"/>
                  </a:lnTo>
                  <a:lnTo>
                    <a:pt x="494" y="524"/>
                  </a:lnTo>
                  <a:lnTo>
                    <a:pt x="461" y="548"/>
                  </a:lnTo>
                  <a:lnTo>
                    <a:pt x="424" y="569"/>
                  </a:lnTo>
                  <a:lnTo>
                    <a:pt x="384" y="584"/>
                  </a:lnTo>
                  <a:lnTo>
                    <a:pt x="342" y="593"/>
                  </a:lnTo>
                  <a:lnTo>
                    <a:pt x="298" y="596"/>
                  </a:lnTo>
                  <a:lnTo>
                    <a:pt x="254" y="593"/>
                  </a:lnTo>
                  <a:lnTo>
                    <a:pt x="213" y="584"/>
                  </a:lnTo>
                  <a:lnTo>
                    <a:pt x="173" y="569"/>
                  </a:lnTo>
                  <a:lnTo>
                    <a:pt x="137" y="548"/>
                  </a:lnTo>
                  <a:lnTo>
                    <a:pt x="103" y="524"/>
                  </a:lnTo>
                  <a:lnTo>
                    <a:pt x="74" y="494"/>
                  </a:lnTo>
                  <a:lnTo>
                    <a:pt x="49" y="461"/>
                  </a:lnTo>
                  <a:lnTo>
                    <a:pt x="28" y="423"/>
                  </a:lnTo>
                  <a:lnTo>
                    <a:pt x="14" y="384"/>
                  </a:lnTo>
                  <a:lnTo>
                    <a:pt x="4" y="342"/>
                  </a:lnTo>
                  <a:lnTo>
                    <a:pt x="0" y="298"/>
                  </a:lnTo>
                  <a:lnTo>
                    <a:pt x="4" y="254"/>
                  </a:lnTo>
                  <a:lnTo>
                    <a:pt x="14" y="212"/>
                  </a:lnTo>
                  <a:lnTo>
                    <a:pt x="28" y="173"/>
                  </a:lnTo>
                  <a:lnTo>
                    <a:pt x="49" y="136"/>
                  </a:lnTo>
                  <a:lnTo>
                    <a:pt x="74" y="102"/>
                  </a:lnTo>
                  <a:lnTo>
                    <a:pt x="103" y="74"/>
                  </a:lnTo>
                  <a:lnTo>
                    <a:pt x="137" y="48"/>
                  </a:lnTo>
                  <a:lnTo>
                    <a:pt x="173" y="28"/>
                  </a:lnTo>
                  <a:lnTo>
                    <a:pt x="213" y="13"/>
                  </a:lnTo>
                  <a:lnTo>
                    <a:pt x="254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7"/>
            <p:cNvSpPr>
              <a:spLocks/>
            </p:cNvSpPr>
            <p:nvPr/>
          </p:nvSpPr>
          <p:spPr bwMode="auto">
            <a:xfrm>
              <a:off x="5948363" y="4414838"/>
              <a:ext cx="581025" cy="163513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6" y="2"/>
                </a:cxn>
                <a:cxn ang="0">
                  <a:pos x="151" y="11"/>
                </a:cxn>
                <a:cxn ang="0">
                  <a:pos x="145" y="20"/>
                </a:cxn>
                <a:cxn ang="0">
                  <a:pos x="107" y="31"/>
                </a:cxn>
                <a:cxn ang="0">
                  <a:pos x="57" y="51"/>
                </a:cxn>
                <a:cxn ang="0">
                  <a:pos x="30" y="70"/>
                </a:cxn>
                <a:cxn ang="0">
                  <a:pos x="21" y="88"/>
                </a:cxn>
                <a:cxn ang="0">
                  <a:pos x="28" y="104"/>
                </a:cxn>
                <a:cxn ang="0">
                  <a:pos x="53" y="123"/>
                </a:cxn>
                <a:cxn ang="0">
                  <a:pos x="99" y="143"/>
                </a:cxn>
                <a:cxn ang="0">
                  <a:pos x="177" y="163"/>
                </a:cxn>
                <a:cxn ang="0">
                  <a:pos x="286" y="177"/>
                </a:cxn>
                <a:cxn ang="0">
                  <a:pos x="407" y="183"/>
                </a:cxn>
                <a:cxn ang="0">
                  <a:pos x="524" y="178"/>
                </a:cxn>
                <a:cxn ang="0">
                  <a:pos x="629" y="165"/>
                </a:cxn>
                <a:cxn ang="0">
                  <a:pos x="716" y="143"/>
                </a:cxn>
                <a:cxn ang="0">
                  <a:pos x="723" y="143"/>
                </a:cxn>
                <a:cxn ang="0">
                  <a:pos x="729" y="150"/>
                </a:cxn>
                <a:cxn ang="0">
                  <a:pos x="728" y="159"/>
                </a:cxn>
                <a:cxn ang="0">
                  <a:pos x="722" y="164"/>
                </a:cxn>
                <a:cxn ang="0">
                  <a:pos x="634" y="186"/>
                </a:cxn>
                <a:cxn ang="0">
                  <a:pos x="527" y="200"/>
                </a:cxn>
                <a:cxn ang="0">
                  <a:pos x="407" y="205"/>
                </a:cxn>
                <a:cxn ang="0">
                  <a:pos x="315" y="201"/>
                </a:cxn>
                <a:cxn ang="0">
                  <a:pos x="227" y="194"/>
                </a:cxn>
                <a:cxn ang="0">
                  <a:pos x="147" y="179"/>
                </a:cxn>
                <a:cxn ang="0">
                  <a:pos x="80" y="159"/>
                </a:cxn>
                <a:cxn ang="0">
                  <a:pos x="31" y="135"/>
                </a:cxn>
                <a:cxn ang="0">
                  <a:pos x="3" y="104"/>
                </a:cxn>
                <a:cxn ang="0">
                  <a:pos x="3" y="71"/>
                </a:cxn>
                <a:cxn ang="0">
                  <a:pos x="26" y="44"/>
                </a:cxn>
                <a:cxn ang="0">
                  <a:pos x="66" y="23"/>
                </a:cxn>
                <a:cxn ang="0">
                  <a:pos x="112" y="7"/>
                </a:cxn>
              </a:cxnLst>
              <a:rect l="0" t="0" r="r" b="b"/>
              <a:pathLst>
                <a:path w="730" h="205">
                  <a:moveTo>
                    <a:pt x="136" y="0"/>
                  </a:moveTo>
                  <a:lnTo>
                    <a:pt x="140" y="0"/>
                  </a:lnTo>
                  <a:lnTo>
                    <a:pt x="144" y="1"/>
                  </a:lnTo>
                  <a:lnTo>
                    <a:pt x="146" y="2"/>
                  </a:lnTo>
                  <a:lnTo>
                    <a:pt x="148" y="4"/>
                  </a:lnTo>
                  <a:lnTo>
                    <a:pt x="151" y="11"/>
                  </a:lnTo>
                  <a:lnTo>
                    <a:pt x="149" y="15"/>
                  </a:lnTo>
                  <a:lnTo>
                    <a:pt x="145" y="20"/>
                  </a:lnTo>
                  <a:lnTo>
                    <a:pt x="142" y="21"/>
                  </a:lnTo>
                  <a:lnTo>
                    <a:pt x="107" y="31"/>
                  </a:lnTo>
                  <a:lnTo>
                    <a:pt x="79" y="41"/>
                  </a:lnTo>
                  <a:lnTo>
                    <a:pt x="57" y="51"/>
                  </a:lnTo>
                  <a:lnTo>
                    <a:pt x="41" y="62"/>
                  </a:lnTo>
                  <a:lnTo>
                    <a:pt x="30" y="70"/>
                  </a:lnTo>
                  <a:lnTo>
                    <a:pt x="23" y="80"/>
                  </a:lnTo>
                  <a:lnTo>
                    <a:pt x="21" y="88"/>
                  </a:lnTo>
                  <a:lnTo>
                    <a:pt x="23" y="96"/>
                  </a:lnTo>
                  <a:lnTo>
                    <a:pt x="28" y="104"/>
                  </a:lnTo>
                  <a:lnTo>
                    <a:pt x="38" y="114"/>
                  </a:lnTo>
                  <a:lnTo>
                    <a:pt x="53" y="123"/>
                  </a:lnTo>
                  <a:lnTo>
                    <a:pt x="72" y="133"/>
                  </a:lnTo>
                  <a:lnTo>
                    <a:pt x="99" y="143"/>
                  </a:lnTo>
                  <a:lnTo>
                    <a:pt x="130" y="152"/>
                  </a:lnTo>
                  <a:lnTo>
                    <a:pt x="177" y="163"/>
                  </a:lnTo>
                  <a:lnTo>
                    <a:pt x="229" y="172"/>
                  </a:lnTo>
                  <a:lnTo>
                    <a:pt x="286" y="177"/>
                  </a:lnTo>
                  <a:lnTo>
                    <a:pt x="345" y="181"/>
                  </a:lnTo>
                  <a:lnTo>
                    <a:pt x="407" y="183"/>
                  </a:lnTo>
                  <a:lnTo>
                    <a:pt x="466" y="181"/>
                  </a:lnTo>
                  <a:lnTo>
                    <a:pt x="524" y="178"/>
                  </a:lnTo>
                  <a:lnTo>
                    <a:pt x="578" y="173"/>
                  </a:lnTo>
                  <a:lnTo>
                    <a:pt x="629" y="165"/>
                  </a:lnTo>
                  <a:lnTo>
                    <a:pt x="675" y="155"/>
                  </a:lnTo>
                  <a:lnTo>
                    <a:pt x="716" y="143"/>
                  </a:lnTo>
                  <a:lnTo>
                    <a:pt x="720" y="142"/>
                  </a:lnTo>
                  <a:lnTo>
                    <a:pt x="723" y="143"/>
                  </a:lnTo>
                  <a:lnTo>
                    <a:pt x="727" y="146"/>
                  </a:lnTo>
                  <a:lnTo>
                    <a:pt x="729" y="150"/>
                  </a:lnTo>
                  <a:lnTo>
                    <a:pt x="730" y="153"/>
                  </a:lnTo>
                  <a:lnTo>
                    <a:pt x="728" y="159"/>
                  </a:lnTo>
                  <a:lnTo>
                    <a:pt x="726" y="162"/>
                  </a:lnTo>
                  <a:lnTo>
                    <a:pt x="722" y="164"/>
                  </a:lnTo>
                  <a:lnTo>
                    <a:pt x="681" y="176"/>
                  </a:lnTo>
                  <a:lnTo>
                    <a:pt x="634" y="186"/>
                  </a:lnTo>
                  <a:lnTo>
                    <a:pt x="583" y="194"/>
                  </a:lnTo>
                  <a:lnTo>
                    <a:pt x="527" y="200"/>
                  </a:lnTo>
                  <a:lnTo>
                    <a:pt x="468" y="203"/>
                  </a:lnTo>
                  <a:lnTo>
                    <a:pt x="407" y="205"/>
                  </a:lnTo>
                  <a:lnTo>
                    <a:pt x="362" y="203"/>
                  </a:lnTo>
                  <a:lnTo>
                    <a:pt x="315" y="201"/>
                  </a:lnTo>
                  <a:lnTo>
                    <a:pt x="271" y="198"/>
                  </a:lnTo>
                  <a:lnTo>
                    <a:pt x="227" y="194"/>
                  </a:lnTo>
                  <a:lnTo>
                    <a:pt x="187" y="187"/>
                  </a:lnTo>
                  <a:lnTo>
                    <a:pt x="147" y="179"/>
                  </a:lnTo>
                  <a:lnTo>
                    <a:pt x="112" y="170"/>
                  </a:lnTo>
                  <a:lnTo>
                    <a:pt x="80" y="159"/>
                  </a:lnTo>
                  <a:lnTo>
                    <a:pt x="53" y="147"/>
                  </a:lnTo>
                  <a:lnTo>
                    <a:pt x="31" y="135"/>
                  </a:lnTo>
                  <a:lnTo>
                    <a:pt x="14" y="121"/>
                  </a:lnTo>
                  <a:lnTo>
                    <a:pt x="3" y="104"/>
                  </a:lnTo>
                  <a:lnTo>
                    <a:pt x="0" y="88"/>
                  </a:lnTo>
                  <a:lnTo>
                    <a:pt x="3" y="71"/>
                  </a:lnTo>
                  <a:lnTo>
                    <a:pt x="12" y="57"/>
                  </a:lnTo>
                  <a:lnTo>
                    <a:pt x="26" y="44"/>
                  </a:lnTo>
                  <a:lnTo>
                    <a:pt x="45" y="33"/>
                  </a:lnTo>
                  <a:lnTo>
                    <a:pt x="66" y="23"/>
                  </a:lnTo>
                  <a:lnTo>
                    <a:pt x="89" y="14"/>
                  </a:lnTo>
                  <a:lnTo>
                    <a:pt x="112" y="7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78"/>
            <p:cNvSpPr>
              <a:spLocks/>
            </p:cNvSpPr>
            <p:nvPr/>
          </p:nvSpPr>
          <p:spPr bwMode="auto">
            <a:xfrm>
              <a:off x="6467476" y="4413250"/>
              <a:ext cx="128588" cy="1127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36" y="5"/>
                </a:cxn>
                <a:cxn ang="0">
                  <a:pos x="59" y="12"/>
                </a:cxn>
                <a:cxn ang="0">
                  <a:pos x="81" y="20"/>
                </a:cxn>
                <a:cxn ang="0">
                  <a:pos x="102" y="28"/>
                </a:cxn>
                <a:cxn ang="0">
                  <a:pos x="122" y="38"/>
                </a:cxn>
                <a:cxn ang="0">
                  <a:pos x="139" y="49"/>
                </a:cxn>
                <a:cxn ang="0">
                  <a:pos x="151" y="61"/>
                </a:cxn>
                <a:cxn ang="0">
                  <a:pos x="158" y="75"/>
                </a:cxn>
                <a:cxn ang="0">
                  <a:pos x="162" y="90"/>
                </a:cxn>
                <a:cxn ang="0">
                  <a:pos x="160" y="103"/>
                </a:cxn>
                <a:cxn ang="0">
                  <a:pos x="153" y="115"/>
                </a:cxn>
                <a:cxn ang="0">
                  <a:pos x="142" y="127"/>
                </a:cxn>
                <a:cxn ang="0">
                  <a:pos x="127" y="139"/>
                </a:cxn>
                <a:cxn ang="0">
                  <a:pos x="125" y="141"/>
                </a:cxn>
                <a:cxn ang="0">
                  <a:pos x="119" y="141"/>
                </a:cxn>
                <a:cxn ang="0">
                  <a:pos x="114" y="138"/>
                </a:cxn>
                <a:cxn ang="0">
                  <a:pos x="112" y="136"/>
                </a:cxn>
                <a:cxn ang="0">
                  <a:pos x="110" y="130"/>
                </a:cxn>
                <a:cxn ang="0">
                  <a:pos x="112" y="123"/>
                </a:cxn>
                <a:cxn ang="0">
                  <a:pos x="116" y="121"/>
                </a:cxn>
                <a:cxn ang="0">
                  <a:pos x="124" y="115"/>
                </a:cxn>
                <a:cxn ang="0">
                  <a:pos x="132" y="108"/>
                </a:cxn>
                <a:cxn ang="0">
                  <a:pos x="138" y="99"/>
                </a:cxn>
                <a:cxn ang="0">
                  <a:pos x="140" y="90"/>
                </a:cxn>
                <a:cxn ang="0">
                  <a:pos x="138" y="81"/>
                </a:cxn>
                <a:cxn ang="0">
                  <a:pos x="131" y="72"/>
                </a:cxn>
                <a:cxn ang="0">
                  <a:pos x="119" y="61"/>
                </a:cxn>
                <a:cxn ang="0">
                  <a:pos x="101" y="51"/>
                </a:cxn>
                <a:cxn ang="0">
                  <a:pos x="77" y="40"/>
                </a:cxn>
                <a:cxn ang="0">
                  <a:pos x="46" y="31"/>
                </a:cxn>
                <a:cxn ang="0">
                  <a:pos x="8" y="21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162" h="141">
                  <a:moveTo>
                    <a:pt x="10" y="0"/>
                  </a:moveTo>
                  <a:lnTo>
                    <a:pt x="13" y="0"/>
                  </a:lnTo>
                  <a:lnTo>
                    <a:pt x="36" y="5"/>
                  </a:lnTo>
                  <a:lnTo>
                    <a:pt x="59" y="12"/>
                  </a:lnTo>
                  <a:lnTo>
                    <a:pt x="81" y="20"/>
                  </a:lnTo>
                  <a:lnTo>
                    <a:pt x="102" y="28"/>
                  </a:lnTo>
                  <a:lnTo>
                    <a:pt x="122" y="38"/>
                  </a:lnTo>
                  <a:lnTo>
                    <a:pt x="139" y="49"/>
                  </a:lnTo>
                  <a:lnTo>
                    <a:pt x="151" y="61"/>
                  </a:lnTo>
                  <a:lnTo>
                    <a:pt x="158" y="75"/>
                  </a:lnTo>
                  <a:lnTo>
                    <a:pt x="162" y="90"/>
                  </a:lnTo>
                  <a:lnTo>
                    <a:pt x="160" y="103"/>
                  </a:lnTo>
                  <a:lnTo>
                    <a:pt x="153" y="115"/>
                  </a:lnTo>
                  <a:lnTo>
                    <a:pt x="142" y="127"/>
                  </a:lnTo>
                  <a:lnTo>
                    <a:pt x="127" y="139"/>
                  </a:lnTo>
                  <a:lnTo>
                    <a:pt x="125" y="141"/>
                  </a:lnTo>
                  <a:lnTo>
                    <a:pt x="119" y="141"/>
                  </a:lnTo>
                  <a:lnTo>
                    <a:pt x="114" y="138"/>
                  </a:lnTo>
                  <a:lnTo>
                    <a:pt x="112" y="136"/>
                  </a:lnTo>
                  <a:lnTo>
                    <a:pt x="110" y="130"/>
                  </a:lnTo>
                  <a:lnTo>
                    <a:pt x="112" y="123"/>
                  </a:lnTo>
                  <a:lnTo>
                    <a:pt x="116" y="121"/>
                  </a:lnTo>
                  <a:lnTo>
                    <a:pt x="124" y="115"/>
                  </a:lnTo>
                  <a:lnTo>
                    <a:pt x="132" y="108"/>
                  </a:lnTo>
                  <a:lnTo>
                    <a:pt x="138" y="99"/>
                  </a:lnTo>
                  <a:lnTo>
                    <a:pt x="140" y="90"/>
                  </a:lnTo>
                  <a:lnTo>
                    <a:pt x="138" y="81"/>
                  </a:lnTo>
                  <a:lnTo>
                    <a:pt x="131" y="72"/>
                  </a:lnTo>
                  <a:lnTo>
                    <a:pt x="119" y="61"/>
                  </a:lnTo>
                  <a:lnTo>
                    <a:pt x="101" y="51"/>
                  </a:lnTo>
                  <a:lnTo>
                    <a:pt x="77" y="40"/>
                  </a:lnTo>
                  <a:lnTo>
                    <a:pt x="46" y="31"/>
                  </a:lnTo>
                  <a:lnTo>
                    <a:pt x="8" y="21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79"/>
            <p:cNvSpPr>
              <a:spLocks/>
            </p:cNvSpPr>
            <p:nvPr/>
          </p:nvSpPr>
          <p:spPr bwMode="auto">
            <a:xfrm>
              <a:off x="6030913" y="4249738"/>
              <a:ext cx="165100" cy="2143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4" y="3"/>
                </a:cxn>
                <a:cxn ang="0">
                  <a:pos x="94" y="9"/>
                </a:cxn>
                <a:cxn ang="0">
                  <a:pos x="113" y="15"/>
                </a:cxn>
                <a:cxn ang="0">
                  <a:pos x="153" y="35"/>
                </a:cxn>
                <a:cxn ang="0">
                  <a:pos x="172" y="46"/>
                </a:cxn>
                <a:cxn ang="0">
                  <a:pos x="187" y="55"/>
                </a:cxn>
                <a:cxn ang="0">
                  <a:pos x="207" y="68"/>
                </a:cxn>
                <a:cxn ang="0">
                  <a:pos x="209" y="75"/>
                </a:cxn>
                <a:cxn ang="0">
                  <a:pos x="208" y="77"/>
                </a:cxn>
                <a:cxn ang="0">
                  <a:pos x="207" y="80"/>
                </a:cxn>
                <a:cxn ang="0">
                  <a:pos x="205" y="84"/>
                </a:cxn>
                <a:cxn ang="0">
                  <a:pos x="198" y="86"/>
                </a:cxn>
                <a:cxn ang="0">
                  <a:pos x="191" y="84"/>
                </a:cxn>
                <a:cxn ang="0">
                  <a:pos x="176" y="74"/>
                </a:cxn>
                <a:cxn ang="0">
                  <a:pos x="161" y="65"/>
                </a:cxn>
                <a:cxn ang="0">
                  <a:pos x="133" y="50"/>
                </a:cxn>
                <a:cxn ang="0">
                  <a:pos x="109" y="37"/>
                </a:cxn>
                <a:cxn ang="0">
                  <a:pos x="88" y="29"/>
                </a:cxn>
                <a:cxn ang="0">
                  <a:pos x="69" y="24"/>
                </a:cxn>
                <a:cxn ang="0">
                  <a:pos x="55" y="22"/>
                </a:cxn>
                <a:cxn ang="0">
                  <a:pos x="43" y="22"/>
                </a:cxn>
                <a:cxn ang="0">
                  <a:pos x="34" y="24"/>
                </a:cxn>
                <a:cxn ang="0">
                  <a:pos x="28" y="29"/>
                </a:cxn>
                <a:cxn ang="0">
                  <a:pos x="23" y="37"/>
                </a:cxn>
                <a:cxn ang="0">
                  <a:pos x="22" y="52"/>
                </a:cxn>
                <a:cxn ang="0">
                  <a:pos x="25" y="69"/>
                </a:cxn>
                <a:cxn ang="0">
                  <a:pos x="32" y="91"/>
                </a:cxn>
                <a:cxn ang="0">
                  <a:pos x="44" y="118"/>
                </a:cxn>
                <a:cxn ang="0">
                  <a:pos x="60" y="146"/>
                </a:cxn>
                <a:cxn ang="0">
                  <a:pos x="80" y="179"/>
                </a:cxn>
                <a:cxn ang="0">
                  <a:pos x="106" y="214"/>
                </a:cxn>
                <a:cxn ang="0">
                  <a:pos x="135" y="253"/>
                </a:cxn>
                <a:cxn ang="0">
                  <a:pos x="138" y="256"/>
                </a:cxn>
                <a:cxn ang="0">
                  <a:pos x="139" y="260"/>
                </a:cxn>
                <a:cxn ang="0">
                  <a:pos x="138" y="262"/>
                </a:cxn>
                <a:cxn ang="0">
                  <a:pos x="136" y="265"/>
                </a:cxn>
                <a:cxn ang="0">
                  <a:pos x="134" y="268"/>
                </a:cxn>
                <a:cxn ang="0">
                  <a:pos x="128" y="271"/>
                </a:cxn>
                <a:cxn ang="0">
                  <a:pos x="125" y="271"/>
                </a:cxn>
                <a:cxn ang="0">
                  <a:pos x="121" y="268"/>
                </a:cxn>
                <a:cxn ang="0">
                  <a:pos x="119" y="266"/>
                </a:cxn>
                <a:cxn ang="0">
                  <a:pos x="110" y="255"/>
                </a:cxn>
                <a:cxn ang="0">
                  <a:pos x="98" y="241"/>
                </a:cxn>
                <a:cxn ang="0">
                  <a:pos x="86" y="224"/>
                </a:cxn>
                <a:cxn ang="0">
                  <a:pos x="73" y="206"/>
                </a:cxn>
                <a:cxn ang="0">
                  <a:pos x="58" y="186"/>
                </a:cxn>
                <a:cxn ang="0">
                  <a:pos x="45" y="164"/>
                </a:cxn>
                <a:cxn ang="0">
                  <a:pos x="32" y="143"/>
                </a:cxn>
                <a:cxn ang="0">
                  <a:pos x="21" y="121"/>
                </a:cxn>
                <a:cxn ang="0">
                  <a:pos x="11" y="99"/>
                </a:cxn>
                <a:cxn ang="0">
                  <a:pos x="5" y="78"/>
                </a:cxn>
                <a:cxn ang="0">
                  <a:pos x="0" y="59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4" y="4"/>
                </a:cxn>
                <a:cxn ang="0">
                  <a:pos x="39" y="1"/>
                </a:cxn>
                <a:cxn ang="0">
                  <a:pos x="55" y="0"/>
                </a:cxn>
              </a:cxnLst>
              <a:rect l="0" t="0" r="r" b="b"/>
              <a:pathLst>
                <a:path w="209" h="271">
                  <a:moveTo>
                    <a:pt x="55" y="0"/>
                  </a:moveTo>
                  <a:lnTo>
                    <a:pt x="74" y="3"/>
                  </a:lnTo>
                  <a:lnTo>
                    <a:pt x="94" y="9"/>
                  </a:lnTo>
                  <a:lnTo>
                    <a:pt x="113" y="15"/>
                  </a:lnTo>
                  <a:lnTo>
                    <a:pt x="153" y="35"/>
                  </a:lnTo>
                  <a:lnTo>
                    <a:pt x="172" y="46"/>
                  </a:lnTo>
                  <a:lnTo>
                    <a:pt x="187" y="55"/>
                  </a:lnTo>
                  <a:lnTo>
                    <a:pt x="207" y="68"/>
                  </a:lnTo>
                  <a:lnTo>
                    <a:pt x="209" y="75"/>
                  </a:lnTo>
                  <a:lnTo>
                    <a:pt x="208" y="77"/>
                  </a:lnTo>
                  <a:lnTo>
                    <a:pt x="207" y="80"/>
                  </a:lnTo>
                  <a:lnTo>
                    <a:pt x="205" y="84"/>
                  </a:lnTo>
                  <a:lnTo>
                    <a:pt x="198" y="86"/>
                  </a:lnTo>
                  <a:lnTo>
                    <a:pt x="191" y="84"/>
                  </a:lnTo>
                  <a:lnTo>
                    <a:pt x="176" y="74"/>
                  </a:lnTo>
                  <a:lnTo>
                    <a:pt x="161" y="65"/>
                  </a:lnTo>
                  <a:lnTo>
                    <a:pt x="133" y="50"/>
                  </a:lnTo>
                  <a:lnTo>
                    <a:pt x="109" y="37"/>
                  </a:lnTo>
                  <a:lnTo>
                    <a:pt x="88" y="29"/>
                  </a:lnTo>
                  <a:lnTo>
                    <a:pt x="69" y="24"/>
                  </a:lnTo>
                  <a:lnTo>
                    <a:pt x="55" y="22"/>
                  </a:lnTo>
                  <a:lnTo>
                    <a:pt x="43" y="22"/>
                  </a:lnTo>
                  <a:lnTo>
                    <a:pt x="34" y="24"/>
                  </a:lnTo>
                  <a:lnTo>
                    <a:pt x="28" y="29"/>
                  </a:lnTo>
                  <a:lnTo>
                    <a:pt x="23" y="37"/>
                  </a:lnTo>
                  <a:lnTo>
                    <a:pt x="22" y="52"/>
                  </a:lnTo>
                  <a:lnTo>
                    <a:pt x="25" y="69"/>
                  </a:lnTo>
                  <a:lnTo>
                    <a:pt x="32" y="91"/>
                  </a:lnTo>
                  <a:lnTo>
                    <a:pt x="44" y="118"/>
                  </a:lnTo>
                  <a:lnTo>
                    <a:pt x="60" y="146"/>
                  </a:lnTo>
                  <a:lnTo>
                    <a:pt x="80" y="179"/>
                  </a:lnTo>
                  <a:lnTo>
                    <a:pt x="106" y="214"/>
                  </a:lnTo>
                  <a:lnTo>
                    <a:pt x="135" y="253"/>
                  </a:lnTo>
                  <a:lnTo>
                    <a:pt x="138" y="256"/>
                  </a:lnTo>
                  <a:lnTo>
                    <a:pt x="139" y="260"/>
                  </a:lnTo>
                  <a:lnTo>
                    <a:pt x="138" y="262"/>
                  </a:lnTo>
                  <a:lnTo>
                    <a:pt x="136" y="265"/>
                  </a:lnTo>
                  <a:lnTo>
                    <a:pt x="134" y="268"/>
                  </a:lnTo>
                  <a:lnTo>
                    <a:pt x="128" y="271"/>
                  </a:lnTo>
                  <a:lnTo>
                    <a:pt x="125" y="271"/>
                  </a:lnTo>
                  <a:lnTo>
                    <a:pt x="121" y="268"/>
                  </a:lnTo>
                  <a:lnTo>
                    <a:pt x="119" y="266"/>
                  </a:lnTo>
                  <a:lnTo>
                    <a:pt x="110" y="255"/>
                  </a:lnTo>
                  <a:lnTo>
                    <a:pt x="98" y="241"/>
                  </a:lnTo>
                  <a:lnTo>
                    <a:pt x="86" y="224"/>
                  </a:lnTo>
                  <a:lnTo>
                    <a:pt x="73" y="206"/>
                  </a:lnTo>
                  <a:lnTo>
                    <a:pt x="58" y="186"/>
                  </a:lnTo>
                  <a:lnTo>
                    <a:pt x="45" y="164"/>
                  </a:lnTo>
                  <a:lnTo>
                    <a:pt x="32" y="143"/>
                  </a:lnTo>
                  <a:lnTo>
                    <a:pt x="21" y="121"/>
                  </a:lnTo>
                  <a:lnTo>
                    <a:pt x="11" y="99"/>
                  </a:lnTo>
                  <a:lnTo>
                    <a:pt x="5" y="78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4" y="4"/>
                  </a:lnTo>
                  <a:lnTo>
                    <a:pt x="39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80"/>
            <p:cNvSpPr>
              <a:spLocks/>
            </p:cNvSpPr>
            <p:nvPr/>
          </p:nvSpPr>
          <p:spPr bwMode="auto">
            <a:xfrm>
              <a:off x="6153151" y="4481513"/>
              <a:ext cx="360363" cy="2397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52" y="37"/>
                </a:cxn>
                <a:cxn ang="0">
                  <a:pos x="86" y="72"/>
                </a:cxn>
                <a:cxn ang="0">
                  <a:pos x="123" y="107"/>
                </a:cxn>
                <a:cxn ang="0">
                  <a:pos x="162" y="140"/>
                </a:cxn>
                <a:cxn ang="0">
                  <a:pos x="199" y="171"/>
                </a:cxn>
                <a:cxn ang="0">
                  <a:pos x="237" y="199"/>
                </a:cxn>
                <a:cxn ang="0">
                  <a:pos x="272" y="223"/>
                </a:cxn>
                <a:cxn ang="0">
                  <a:pos x="306" y="244"/>
                </a:cxn>
                <a:cxn ang="0">
                  <a:pos x="331" y="257"/>
                </a:cxn>
                <a:cxn ang="0">
                  <a:pos x="354" y="267"/>
                </a:cxn>
                <a:cxn ang="0">
                  <a:pos x="373" y="273"/>
                </a:cxn>
                <a:cxn ang="0">
                  <a:pos x="389" y="278"/>
                </a:cxn>
                <a:cxn ang="0">
                  <a:pos x="403" y="280"/>
                </a:cxn>
                <a:cxn ang="0">
                  <a:pos x="414" y="279"/>
                </a:cxn>
                <a:cxn ang="0">
                  <a:pos x="422" y="277"/>
                </a:cxn>
                <a:cxn ang="0">
                  <a:pos x="428" y="272"/>
                </a:cxn>
                <a:cxn ang="0">
                  <a:pos x="433" y="263"/>
                </a:cxn>
                <a:cxn ang="0">
                  <a:pos x="434" y="250"/>
                </a:cxn>
                <a:cxn ang="0">
                  <a:pos x="431" y="233"/>
                </a:cxn>
                <a:cxn ang="0">
                  <a:pos x="426" y="213"/>
                </a:cxn>
                <a:cxn ang="0">
                  <a:pos x="416" y="190"/>
                </a:cxn>
                <a:cxn ang="0">
                  <a:pos x="403" y="165"/>
                </a:cxn>
                <a:cxn ang="0">
                  <a:pos x="401" y="161"/>
                </a:cxn>
                <a:cxn ang="0">
                  <a:pos x="401" y="159"/>
                </a:cxn>
                <a:cxn ang="0">
                  <a:pos x="404" y="152"/>
                </a:cxn>
                <a:cxn ang="0">
                  <a:pos x="407" y="150"/>
                </a:cxn>
                <a:cxn ang="0">
                  <a:pos x="410" y="149"/>
                </a:cxn>
                <a:cxn ang="0">
                  <a:pos x="414" y="149"/>
                </a:cxn>
                <a:cxn ang="0">
                  <a:pos x="417" y="150"/>
                </a:cxn>
                <a:cxn ang="0">
                  <a:pos x="419" y="151"/>
                </a:cxn>
                <a:cxn ang="0">
                  <a:pos x="421" y="155"/>
                </a:cxn>
                <a:cxn ang="0">
                  <a:pos x="436" y="181"/>
                </a:cxn>
                <a:cxn ang="0">
                  <a:pos x="445" y="205"/>
                </a:cxn>
                <a:cxn ang="0">
                  <a:pos x="452" y="227"/>
                </a:cxn>
                <a:cxn ang="0">
                  <a:pos x="455" y="247"/>
                </a:cxn>
                <a:cxn ang="0">
                  <a:pos x="455" y="263"/>
                </a:cxn>
                <a:cxn ang="0">
                  <a:pos x="451" y="277"/>
                </a:cxn>
                <a:cxn ang="0">
                  <a:pos x="443" y="288"/>
                </a:cxn>
                <a:cxn ang="0">
                  <a:pos x="433" y="295"/>
                </a:cxn>
                <a:cxn ang="0">
                  <a:pos x="421" y="300"/>
                </a:cxn>
                <a:cxn ang="0">
                  <a:pos x="407" y="301"/>
                </a:cxn>
                <a:cxn ang="0">
                  <a:pos x="386" y="299"/>
                </a:cxn>
                <a:cxn ang="0">
                  <a:pos x="364" y="293"/>
                </a:cxn>
                <a:cxn ang="0">
                  <a:pos x="341" y="284"/>
                </a:cxn>
                <a:cxn ang="0">
                  <a:pos x="318" y="274"/>
                </a:cxn>
                <a:cxn ang="0">
                  <a:pos x="296" y="262"/>
                </a:cxn>
                <a:cxn ang="0">
                  <a:pos x="253" y="237"/>
                </a:cxn>
                <a:cxn ang="0">
                  <a:pos x="209" y="205"/>
                </a:cxn>
                <a:cxn ang="0">
                  <a:pos x="163" y="170"/>
                </a:cxn>
                <a:cxn ang="0">
                  <a:pos x="117" y="130"/>
                </a:cxn>
                <a:cxn ang="0">
                  <a:pos x="70" y="88"/>
                </a:cxn>
                <a:cxn ang="0">
                  <a:pos x="35" y="5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55" h="301">
                  <a:moveTo>
                    <a:pt x="10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52" y="37"/>
                  </a:lnTo>
                  <a:lnTo>
                    <a:pt x="86" y="72"/>
                  </a:lnTo>
                  <a:lnTo>
                    <a:pt x="123" y="107"/>
                  </a:lnTo>
                  <a:lnTo>
                    <a:pt x="162" y="140"/>
                  </a:lnTo>
                  <a:lnTo>
                    <a:pt x="199" y="171"/>
                  </a:lnTo>
                  <a:lnTo>
                    <a:pt x="237" y="199"/>
                  </a:lnTo>
                  <a:lnTo>
                    <a:pt x="272" y="223"/>
                  </a:lnTo>
                  <a:lnTo>
                    <a:pt x="306" y="244"/>
                  </a:lnTo>
                  <a:lnTo>
                    <a:pt x="331" y="257"/>
                  </a:lnTo>
                  <a:lnTo>
                    <a:pt x="354" y="267"/>
                  </a:lnTo>
                  <a:lnTo>
                    <a:pt x="373" y="273"/>
                  </a:lnTo>
                  <a:lnTo>
                    <a:pt x="389" y="278"/>
                  </a:lnTo>
                  <a:lnTo>
                    <a:pt x="403" y="280"/>
                  </a:lnTo>
                  <a:lnTo>
                    <a:pt x="414" y="279"/>
                  </a:lnTo>
                  <a:lnTo>
                    <a:pt x="422" y="277"/>
                  </a:lnTo>
                  <a:lnTo>
                    <a:pt x="428" y="272"/>
                  </a:lnTo>
                  <a:lnTo>
                    <a:pt x="433" y="263"/>
                  </a:lnTo>
                  <a:lnTo>
                    <a:pt x="434" y="250"/>
                  </a:lnTo>
                  <a:lnTo>
                    <a:pt x="431" y="233"/>
                  </a:lnTo>
                  <a:lnTo>
                    <a:pt x="426" y="213"/>
                  </a:lnTo>
                  <a:lnTo>
                    <a:pt x="416" y="190"/>
                  </a:lnTo>
                  <a:lnTo>
                    <a:pt x="403" y="165"/>
                  </a:lnTo>
                  <a:lnTo>
                    <a:pt x="401" y="161"/>
                  </a:lnTo>
                  <a:lnTo>
                    <a:pt x="401" y="159"/>
                  </a:lnTo>
                  <a:lnTo>
                    <a:pt x="404" y="152"/>
                  </a:lnTo>
                  <a:lnTo>
                    <a:pt x="407" y="150"/>
                  </a:lnTo>
                  <a:lnTo>
                    <a:pt x="410" y="149"/>
                  </a:lnTo>
                  <a:lnTo>
                    <a:pt x="414" y="149"/>
                  </a:lnTo>
                  <a:lnTo>
                    <a:pt x="417" y="150"/>
                  </a:lnTo>
                  <a:lnTo>
                    <a:pt x="419" y="151"/>
                  </a:lnTo>
                  <a:lnTo>
                    <a:pt x="421" y="155"/>
                  </a:lnTo>
                  <a:lnTo>
                    <a:pt x="436" y="181"/>
                  </a:lnTo>
                  <a:lnTo>
                    <a:pt x="445" y="205"/>
                  </a:lnTo>
                  <a:lnTo>
                    <a:pt x="452" y="227"/>
                  </a:lnTo>
                  <a:lnTo>
                    <a:pt x="455" y="247"/>
                  </a:lnTo>
                  <a:lnTo>
                    <a:pt x="455" y="263"/>
                  </a:lnTo>
                  <a:lnTo>
                    <a:pt x="451" y="277"/>
                  </a:lnTo>
                  <a:lnTo>
                    <a:pt x="443" y="288"/>
                  </a:lnTo>
                  <a:lnTo>
                    <a:pt x="433" y="295"/>
                  </a:lnTo>
                  <a:lnTo>
                    <a:pt x="421" y="300"/>
                  </a:lnTo>
                  <a:lnTo>
                    <a:pt x="407" y="301"/>
                  </a:lnTo>
                  <a:lnTo>
                    <a:pt x="386" y="299"/>
                  </a:lnTo>
                  <a:lnTo>
                    <a:pt x="364" y="293"/>
                  </a:lnTo>
                  <a:lnTo>
                    <a:pt x="341" y="284"/>
                  </a:lnTo>
                  <a:lnTo>
                    <a:pt x="318" y="274"/>
                  </a:lnTo>
                  <a:lnTo>
                    <a:pt x="296" y="262"/>
                  </a:lnTo>
                  <a:lnTo>
                    <a:pt x="253" y="237"/>
                  </a:lnTo>
                  <a:lnTo>
                    <a:pt x="209" y="205"/>
                  </a:lnTo>
                  <a:lnTo>
                    <a:pt x="163" y="170"/>
                  </a:lnTo>
                  <a:lnTo>
                    <a:pt x="117" y="130"/>
                  </a:lnTo>
                  <a:lnTo>
                    <a:pt x="70" y="88"/>
                  </a:lnTo>
                  <a:lnTo>
                    <a:pt x="35" y="5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1"/>
            <p:cNvSpPr>
              <a:spLocks/>
            </p:cNvSpPr>
            <p:nvPr/>
          </p:nvSpPr>
          <p:spPr bwMode="auto">
            <a:xfrm>
              <a:off x="6076951" y="4257675"/>
              <a:ext cx="419100" cy="530225"/>
            </a:xfrm>
            <a:custGeom>
              <a:avLst/>
              <a:gdLst/>
              <a:ahLst/>
              <a:cxnLst>
                <a:cxn ang="0">
                  <a:pos x="499" y="3"/>
                </a:cxn>
                <a:cxn ang="0">
                  <a:pos x="520" y="19"/>
                </a:cxn>
                <a:cxn ang="0">
                  <a:pos x="527" y="47"/>
                </a:cxn>
                <a:cxn ang="0">
                  <a:pos x="525" y="82"/>
                </a:cxn>
                <a:cxn ang="0">
                  <a:pos x="516" y="121"/>
                </a:cxn>
                <a:cxn ang="0">
                  <a:pos x="502" y="158"/>
                </a:cxn>
                <a:cxn ang="0">
                  <a:pos x="457" y="252"/>
                </a:cxn>
                <a:cxn ang="0">
                  <a:pos x="393" y="352"/>
                </a:cxn>
                <a:cxn ang="0">
                  <a:pos x="329" y="438"/>
                </a:cxn>
                <a:cxn ang="0">
                  <a:pos x="273" y="502"/>
                </a:cxn>
                <a:cxn ang="0">
                  <a:pos x="217" y="561"/>
                </a:cxn>
                <a:cxn ang="0">
                  <a:pos x="161" y="610"/>
                </a:cxn>
                <a:cxn ang="0">
                  <a:pos x="109" y="645"/>
                </a:cxn>
                <a:cxn ang="0">
                  <a:pos x="64" y="665"/>
                </a:cxn>
                <a:cxn ang="0">
                  <a:pos x="30" y="665"/>
                </a:cxn>
                <a:cxn ang="0">
                  <a:pos x="7" y="647"/>
                </a:cxn>
                <a:cxn ang="0">
                  <a:pos x="0" y="610"/>
                </a:cxn>
                <a:cxn ang="0">
                  <a:pos x="7" y="559"/>
                </a:cxn>
                <a:cxn ang="0">
                  <a:pos x="20" y="523"/>
                </a:cxn>
                <a:cxn ang="0">
                  <a:pos x="25" y="520"/>
                </a:cxn>
                <a:cxn ang="0">
                  <a:pos x="32" y="520"/>
                </a:cxn>
                <a:cxn ang="0">
                  <a:pos x="37" y="524"/>
                </a:cxn>
                <a:cxn ang="0">
                  <a:pos x="39" y="530"/>
                </a:cxn>
                <a:cxn ang="0">
                  <a:pos x="24" y="584"/>
                </a:cxn>
                <a:cxn ang="0">
                  <a:pos x="21" y="620"/>
                </a:cxn>
                <a:cxn ang="0">
                  <a:pos x="30" y="641"/>
                </a:cxn>
                <a:cxn ang="0">
                  <a:pos x="48" y="644"/>
                </a:cxn>
                <a:cxn ang="0">
                  <a:pos x="79" y="637"/>
                </a:cxn>
                <a:cxn ang="0">
                  <a:pos x="120" y="612"/>
                </a:cxn>
                <a:cxn ang="0">
                  <a:pos x="184" y="563"/>
                </a:cxn>
                <a:cxn ang="0">
                  <a:pos x="261" y="485"/>
                </a:cxn>
                <a:cxn ang="0">
                  <a:pos x="338" y="390"/>
                </a:cxn>
                <a:cxn ang="0">
                  <a:pos x="407" y="290"/>
                </a:cxn>
                <a:cxn ang="0">
                  <a:pos x="462" y="195"/>
                </a:cxn>
                <a:cxn ang="0">
                  <a:pos x="493" y="120"/>
                </a:cxn>
                <a:cxn ang="0">
                  <a:pos x="505" y="72"/>
                </a:cxn>
                <a:cxn ang="0">
                  <a:pos x="505" y="42"/>
                </a:cxn>
                <a:cxn ang="0">
                  <a:pos x="497" y="26"/>
                </a:cxn>
                <a:cxn ang="0">
                  <a:pos x="480" y="22"/>
                </a:cxn>
                <a:cxn ang="0">
                  <a:pos x="461" y="25"/>
                </a:cxn>
                <a:cxn ang="0">
                  <a:pos x="451" y="24"/>
                </a:cxn>
                <a:cxn ang="0">
                  <a:pos x="447" y="19"/>
                </a:cxn>
                <a:cxn ang="0">
                  <a:pos x="449" y="9"/>
                </a:cxn>
                <a:cxn ang="0">
                  <a:pos x="455" y="5"/>
                </a:cxn>
                <a:cxn ang="0">
                  <a:pos x="486" y="0"/>
                </a:cxn>
              </a:cxnLst>
              <a:rect l="0" t="0" r="r" b="b"/>
              <a:pathLst>
                <a:path w="527" h="667">
                  <a:moveTo>
                    <a:pt x="486" y="0"/>
                  </a:moveTo>
                  <a:lnTo>
                    <a:pt x="499" y="3"/>
                  </a:lnTo>
                  <a:lnTo>
                    <a:pt x="510" y="9"/>
                  </a:lnTo>
                  <a:lnTo>
                    <a:pt x="520" y="19"/>
                  </a:lnTo>
                  <a:lnTo>
                    <a:pt x="525" y="32"/>
                  </a:lnTo>
                  <a:lnTo>
                    <a:pt x="527" y="47"/>
                  </a:lnTo>
                  <a:lnTo>
                    <a:pt x="527" y="64"/>
                  </a:lnTo>
                  <a:lnTo>
                    <a:pt x="525" y="82"/>
                  </a:lnTo>
                  <a:lnTo>
                    <a:pt x="522" y="101"/>
                  </a:lnTo>
                  <a:lnTo>
                    <a:pt x="516" y="121"/>
                  </a:lnTo>
                  <a:lnTo>
                    <a:pt x="510" y="140"/>
                  </a:lnTo>
                  <a:lnTo>
                    <a:pt x="502" y="158"/>
                  </a:lnTo>
                  <a:lnTo>
                    <a:pt x="481" y="203"/>
                  </a:lnTo>
                  <a:lnTo>
                    <a:pt x="457" y="252"/>
                  </a:lnTo>
                  <a:lnTo>
                    <a:pt x="427" y="301"/>
                  </a:lnTo>
                  <a:lnTo>
                    <a:pt x="393" y="352"/>
                  </a:lnTo>
                  <a:lnTo>
                    <a:pt x="356" y="404"/>
                  </a:lnTo>
                  <a:lnTo>
                    <a:pt x="329" y="438"/>
                  </a:lnTo>
                  <a:lnTo>
                    <a:pt x="302" y="471"/>
                  </a:lnTo>
                  <a:lnTo>
                    <a:pt x="273" y="502"/>
                  </a:lnTo>
                  <a:lnTo>
                    <a:pt x="246" y="533"/>
                  </a:lnTo>
                  <a:lnTo>
                    <a:pt x="217" y="561"/>
                  </a:lnTo>
                  <a:lnTo>
                    <a:pt x="189" y="587"/>
                  </a:lnTo>
                  <a:lnTo>
                    <a:pt x="161" y="610"/>
                  </a:lnTo>
                  <a:lnTo>
                    <a:pt x="135" y="630"/>
                  </a:lnTo>
                  <a:lnTo>
                    <a:pt x="109" y="645"/>
                  </a:lnTo>
                  <a:lnTo>
                    <a:pt x="86" y="658"/>
                  </a:lnTo>
                  <a:lnTo>
                    <a:pt x="64" y="665"/>
                  </a:lnTo>
                  <a:lnTo>
                    <a:pt x="46" y="667"/>
                  </a:lnTo>
                  <a:lnTo>
                    <a:pt x="30" y="665"/>
                  </a:lnTo>
                  <a:lnTo>
                    <a:pt x="17" y="659"/>
                  </a:lnTo>
                  <a:lnTo>
                    <a:pt x="7" y="647"/>
                  </a:lnTo>
                  <a:lnTo>
                    <a:pt x="1" y="631"/>
                  </a:lnTo>
                  <a:lnTo>
                    <a:pt x="0" y="610"/>
                  </a:lnTo>
                  <a:lnTo>
                    <a:pt x="2" y="586"/>
                  </a:lnTo>
                  <a:lnTo>
                    <a:pt x="7" y="559"/>
                  </a:lnTo>
                  <a:lnTo>
                    <a:pt x="18" y="527"/>
                  </a:lnTo>
                  <a:lnTo>
                    <a:pt x="20" y="523"/>
                  </a:lnTo>
                  <a:lnTo>
                    <a:pt x="23" y="521"/>
                  </a:lnTo>
                  <a:lnTo>
                    <a:pt x="25" y="520"/>
                  </a:lnTo>
                  <a:lnTo>
                    <a:pt x="29" y="519"/>
                  </a:lnTo>
                  <a:lnTo>
                    <a:pt x="32" y="520"/>
                  </a:lnTo>
                  <a:lnTo>
                    <a:pt x="36" y="522"/>
                  </a:lnTo>
                  <a:lnTo>
                    <a:pt x="37" y="524"/>
                  </a:lnTo>
                  <a:lnTo>
                    <a:pt x="39" y="527"/>
                  </a:lnTo>
                  <a:lnTo>
                    <a:pt x="39" y="530"/>
                  </a:lnTo>
                  <a:lnTo>
                    <a:pt x="29" y="560"/>
                  </a:lnTo>
                  <a:lnTo>
                    <a:pt x="24" y="584"/>
                  </a:lnTo>
                  <a:lnTo>
                    <a:pt x="20" y="604"/>
                  </a:lnTo>
                  <a:lnTo>
                    <a:pt x="21" y="620"/>
                  </a:lnTo>
                  <a:lnTo>
                    <a:pt x="24" y="632"/>
                  </a:lnTo>
                  <a:lnTo>
                    <a:pt x="30" y="641"/>
                  </a:lnTo>
                  <a:lnTo>
                    <a:pt x="38" y="644"/>
                  </a:lnTo>
                  <a:lnTo>
                    <a:pt x="48" y="644"/>
                  </a:lnTo>
                  <a:lnTo>
                    <a:pt x="62" y="642"/>
                  </a:lnTo>
                  <a:lnTo>
                    <a:pt x="79" y="637"/>
                  </a:lnTo>
                  <a:lnTo>
                    <a:pt x="97" y="627"/>
                  </a:lnTo>
                  <a:lnTo>
                    <a:pt x="120" y="612"/>
                  </a:lnTo>
                  <a:lnTo>
                    <a:pt x="147" y="594"/>
                  </a:lnTo>
                  <a:lnTo>
                    <a:pt x="184" y="563"/>
                  </a:lnTo>
                  <a:lnTo>
                    <a:pt x="223" y="526"/>
                  </a:lnTo>
                  <a:lnTo>
                    <a:pt x="261" y="485"/>
                  </a:lnTo>
                  <a:lnTo>
                    <a:pt x="300" y="439"/>
                  </a:lnTo>
                  <a:lnTo>
                    <a:pt x="338" y="390"/>
                  </a:lnTo>
                  <a:lnTo>
                    <a:pt x="375" y="340"/>
                  </a:lnTo>
                  <a:lnTo>
                    <a:pt x="407" y="290"/>
                  </a:lnTo>
                  <a:lnTo>
                    <a:pt x="437" y="241"/>
                  </a:lnTo>
                  <a:lnTo>
                    <a:pt x="462" y="195"/>
                  </a:lnTo>
                  <a:lnTo>
                    <a:pt x="482" y="151"/>
                  </a:lnTo>
                  <a:lnTo>
                    <a:pt x="493" y="120"/>
                  </a:lnTo>
                  <a:lnTo>
                    <a:pt x="501" y="94"/>
                  </a:lnTo>
                  <a:lnTo>
                    <a:pt x="505" y="72"/>
                  </a:lnTo>
                  <a:lnTo>
                    <a:pt x="506" y="56"/>
                  </a:lnTo>
                  <a:lnTo>
                    <a:pt x="505" y="42"/>
                  </a:lnTo>
                  <a:lnTo>
                    <a:pt x="502" y="32"/>
                  </a:lnTo>
                  <a:lnTo>
                    <a:pt x="497" y="26"/>
                  </a:lnTo>
                  <a:lnTo>
                    <a:pt x="489" y="22"/>
                  </a:lnTo>
                  <a:lnTo>
                    <a:pt x="480" y="22"/>
                  </a:lnTo>
                  <a:lnTo>
                    <a:pt x="470" y="23"/>
                  </a:lnTo>
                  <a:lnTo>
                    <a:pt x="461" y="25"/>
                  </a:lnTo>
                  <a:lnTo>
                    <a:pt x="458" y="26"/>
                  </a:lnTo>
                  <a:lnTo>
                    <a:pt x="451" y="24"/>
                  </a:lnTo>
                  <a:lnTo>
                    <a:pt x="449" y="22"/>
                  </a:lnTo>
                  <a:lnTo>
                    <a:pt x="447" y="19"/>
                  </a:lnTo>
                  <a:lnTo>
                    <a:pt x="447" y="15"/>
                  </a:lnTo>
                  <a:lnTo>
                    <a:pt x="449" y="9"/>
                  </a:lnTo>
                  <a:lnTo>
                    <a:pt x="451" y="7"/>
                  </a:lnTo>
                  <a:lnTo>
                    <a:pt x="455" y="5"/>
                  </a:lnTo>
                  <a:lnTo>
                    <a:pt x="471" y="1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82"/>
            <p:cNvSpPr>
              <a:spLocks noEditPoints="1"/>
            </p:cNvSpPr>
            <p:nvPr/>
          </p:nvSpPr>
          <p:spPr bwMode="auto">
            <a:xfrm>
              <a:off x="6115051" y="4443413"/>
              <a:ext cx="61913" cy="60325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7"/>
                </a:cxn>
                <a:cxn ang="0">
                  <a:pos x="31" y="54"/>
                </a:cxn>
                <a:cxn ang="0">
                  <a:pos x="39" y="56"/>
                </a:cxn>
                <a:cxn ang="0">
                  <a:pos x="47" y="54"/>
                </a:cxn>
                <a:cxn ang="0">
                  <a:pos x="54" y="47"/>
                </a:cxn>
                <a:cxn ang="0">
                  <a:pos x="56" y="39"/>
                </a:cxn>
                <a:cxn ang="0">
                  <a:pos x="55" y="33"/>
                </a:cxn>
                <a:cxn ang="0">
                  <a:pos x="53" y="29"/>
                </a:cxn>
                <a:cxn ang="0">
                  <a:pos x="49" y="25"/>
                </a:cxn>
                <a:cxn ang="0">
                  <a:pos x="45" y="23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4" y="3"/>
                </a:cxn>
                <a:cxn ang="0">
                  <a:pos x="67" y="11"/>
                </a:cxn>
                <a:cxn ang="0">
                  <a:pos x="75" y="24"/>
                </a:cxn>
                <a:cxn ang="0">
                  <a:pos x="78" y="39"/>
                </a:cxn>
                <a:cxn ang="0">
                  <a:pos x="75" y="54"/>
                </a:cxn>
                <a:cxn ang="0">
                  <a:pos x="67" y="66"/>
                </a:cxn>
                <a:cxn ang="0">
                  <a:pos x="54" y="74"/>
                </a:cxn>
                <a:cxn ang="0">
                  <a:pos x="39" y="77"/>
                </a:cxn>
                <a:cxn ang="0">
                  <a:pos x="24" y="74"/>
                </a:cxn>
                <a:cxn ang="0">
                  <a:pos x="11" y="66"/>
                </a:cxn>
                <a:cxn ang="0">
                  <a:pos x="3" y="54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78" h="77">
                  <a:moveTo>
                    <a:pt x="39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7"/>
                  </a:lnTo>
                  <a:lnTo>
                    <a:pt x="31" y="54"/>
                  </a:lnTo>
                  <a:lnTo>
                    <a:pt x="39" y="56"/>
                  </a:lnTo>
                  <a:lnTo>
                    <a:pt x="47" y="54"/>
                  </a:lnTo>
                  <a:lnTo>
                    <a:pt x="54" y="47"/>
                  </a:lnTo>
                  <a:lnTo>
                    <a:pt x="56" y="39"/>
                  </a:lnTo>
                  <a:lnTo>
                    <a:pt x="55" y="33"/>
                  </a:lnTo>
                  <a:lnTo>
                    <a:pt x="53" y="29"/>
                  </a:lnTo>
                  <a:lnTo>
                    <a:pt x="49" y="25"/>
                  </a:lnTo>
                  <a:lnTo>
                    <a:pt x="45" y="23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4"/>
                  </a:lnTo>
                  <a:lnTo>
                    <a:pt x="67" y="66"/>
                  </a:lnTo>
                  <a:lnTo>
                    <a:pt x="54" y="74"/>
                  </a:lnTo>
                  <a:lnTo>
                    <a:pt x="39" y="77"/>
                  </a:lnTo>
                  <a:lnTo>
                    <a:pt x="24" y="74"/>
                  </a:lnTo>
                  <a:lnTo>
                    <a:pt x="11" y="66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83"/>
            <p:cNvSpPr>
              <a:spLocks noEditPoints="1"/>
            </p:cNvSpPr>
            <p:nvPr/>
          </p:nvSpPr>
          <p:spPr bwMode="auto">
            <a:xfrm>
              <a:off x="6510338" y="4495800"/>
              <a:ext cx="61913" cy="61913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7"/>
                </a:cxn>
                <a:cxn ang="0">
                  <a:pos x="31" y="53"/>
                </a:cxn>
                <a:cxn ang="0">
                  <a:pos x="40" y="55"/>
                </a:cxn>
                <a:cxn ang="0">
                  <a:pos x="44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6" y="39"/>
                </a:cxn>
                <a:cxn ang="0">
                  <a:pos x="55" y="33"/>
                </a:cxn>
                <a:cxn ang="0">
                  <a:pos x="53" y="29"/>
                </a:cxn>
                <a:cxn ang="0">
                  <a:pos x="49" y="25"/>
                </a:cxn>
                <a:cxn ang="0">
                  <a:pos x="45" y="23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4" y="3"/>
                </a:cxn>
                <a:cxn ang="0">
                  <a:pos x="67" y="11"/>
                </a:cxn>
                <a:cxn ang="0">
                  <a:pos x="75" y="24"/>
                </a:cxn>
                <a:cxn ang="0">
                  <a:pos x="78" y="39"/>
                </a:cxn>
                <a:cxn ang="0">
                  <a:pos x="75" y="53"/>
                </a:cxn>
                <a:cxn ang="0">
                  <a:pos x="67" y="66"/>
                </a:cxn>
                <a:cxn ang="0">
                  <a:pos x="54" y="74"/>
                </a:cxn>
                <a:cxn ang="0">
                  <a:pos x="40" y="77"/>
                </a:cxn>
                <a:cxn ang="0">
                  <a:pos x="24" y="74"/>
                </a:cxn>
                <a:cxn ang="0">
                  <a:pos x="11" y="66"/>
                </a:cxn>
                <a:cxn ang="0">
                  <a:pos x="3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40" y="0"/>
                </a:cxn>
              </a:cxnLst>
              <a:rect l="0" t="0" r="r" b="b"/>
              <a:pathLst>
                <a:path w="78" h="77">
                  <a:moveTo>
                    <a:pt x="40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7"/>
                  </a:lnTo>
                  <a:lnTo>
                    <a:pt x="31" y="53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6" y="39"/>
                  </a:lnTo>
                  <a:lnTo>
                    <a:pt x="55" y="33"/>
                  </a:lnTo>
                  <a:lnTo>
                    <a:pt x="53" y="29"/>
                  </a:lnTo>
                  <a:lnTo>
                    <a:pt x="49" y="25"/>
                  </a:lnTo>
                  <a:lnTo>
                    <a:pt x="45" y="23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4" y="74"/>
                  </a:lnTo>
                  <a:lnTo>
                    <a:pt x="40" y="77"/>
                  </a:lnTo>
                  <a:lnTo>
                    <a:pt x="24" y="74"/>
                  </a:lnTo>
                  <a:lnTo>
                    <a:pt x="11" y="66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584"/>
            <p:cNvSpPr>
              <a:spLocks noEditPoints="1"/>
            </p:cNvSpPr>
            <p:nvPr/>
          </p:nvSpPr>
          <p:spPr bwMode="auto">
            <a:xfrm>
              <a:off x="6389688" y="4248150"/>
              <a:ext cx="61913" cy="61913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3" y="23"/>
                </a:cxn>
                <a:cxn ang="0">
                  <a:pos x="29" y="25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4" y="47"/>
                </a:cxn>
                <a:cxn ang="0">
                  <a:pos x="31" y="54"/>
                </a:cxn>
                <a:cxn ang="0">
                  <a:pos x="39" y="56"/>
                </a:cxn>
                <a:cxn ang="0">
                  <a:pos x="47" y="54"/>
                </a:cxn>
                <a:cxn ang="0">
                  <a:pos x="54" y="47"/>
                </a:cxn>
                <a:cxn ang="0">
                  <a:pos x="56" y="38"/>
                </a:cxn>
                <a:cxn ang="0">
                  <a:pos x="54" y="31"/>
                </a:cxn>
                <a:cxn ang="0">
                  <a:pos x="47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4" y="3"/>
                </a:cxn>
                <a:cxn ang="0">
                  <a:pos x="66" y="11"/>
                </a:cxn>
                <a:cxn ang="0">
                  <a:pos x="74" y="24"/>
                </a:cxn>
                <a:cxn ang="0">
                  <a:pos x="77" y="38"/>
                </a:cxn>
                <a:cxn ang="0">
                  <a:pos x="74" y="54"/>
                </a:cxn>
                <a:cxn ang="0">
                  <a:pos x="66" y="66"/>
                </a:cxn>
                <a:cxn ang="0">
                  <a:pos x="54" y="75"/>
                </a:cxn>
                <a:cxn ang="0">
                  <a:pos x="39" y="78"/>
                </a:cxn>
                <a:cxn ang="0">
                  <a:pos x="24" y="75"/>
                </a:cxn>
                <a:cxn ang="0">
                  <a:pos x="11" y="66"/>
                </a:cxn>
                <a:cxn ang="0">
                  <a:pos x="4" y="54"/>
                </a:cxn>
                <a:cxn ang="0">
                  <a:pos x="0" y="38"/>
                </a:cxn>
                <a:cxn ang="0">
                  <a:pos x="4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77" h="78">
                  <a:moveTo>
                    <a:pt x="39" y="22"/>
                  </a:moveTo>
                  <a:lnTo>
                    <a:pt x="33" y="23"/>
                  </a:lnTo>
                  <a:lnTo>
                    <a:pt x="29" y="25"/>
                  </a:lnTo>
                  <a:lnTo>
                    <a:pt x="25" y="29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31" y="54"/>
                  </a:lnTo>
                  <a:lnTo>
                    <a:pt x="39" y="56"/>
                  </a:lnTo>
                  <a:lnTo>
                    <a:pt x="47" y="54"/>
                  </a:lnTo>
                  <a:lnTo>
                    <a:pt x="54" y="47"/>
                  </a:lnTo>
                  <a:lnTo>
                    <a:pt x="56" y="38"/>
                  </a:lnTo>
                  <a:lnTo>
                    <a:pt x="54" y="31"/>
                  </a:lnTo>
                  <a:lnTo>
                    <a:pt x="47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4" y="3"/>
                  </a:lnTo>
                  <a:lnTo>
                    <a:pt x="66" y="11"/>
                  </a:lnTo>
                  <a:lnTo>
                    <a:pt x="74" y="24"/>
                  </a:lnTo>
                  <a:lnTo>
                    <a:pt x="77" y="38"/>
                  </a:lnTo>
                  <a:lnTo>
                    <a:pt x="74" y="54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9" y="78"/>
                  </a:lnTo>
                  <a:lnTo>
                    <a:pt x="24" y="75"/>
                  </a:lnTo>
                  <a:lnTo>
                    <a:pt x="11" y="66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810983" y="5588628"/>
            <a:ext cx="736600" cy="833735"/>
            <a:chOff x="2119313" y="6010275"/>
            <a:chExt cx="577850" cy="654051"/>
          </a:xfrm>
          <a:solidFill>
            <a:srgbClr val="16448E"/>
          </a:solidFill>
        </p:grpSpPr>
        <p:sp>
          <p:nvSpPr>
            <p:cNvPr id="69" name="Freeform 929"/>
            <p:cNvSpPr>
              <a:spLocks noEditPoints="1"/>
            </p:cNvSpPr>
            <p:nvPr/>
          </p:nvSpPr>
          <p:spPr bwMode="auto">
            <a:xfrm>
              <a:off x="2243138" y="6134100"/>
              <a:ext cx="338138" cy="393700"/>
            </a:xfrm>
            <a:custGeom>
              <a:avLst/>
              <a:gdLst/>
              <a:ahLst/>
              <a:cxnLst>
                <a:cxn ang="0">
                  <a:pos x="180" y="24"/>
                </a:cxn>
                <a:cxn ang="0">
                  <a:pos x="117" y="48"/>
                </a:cxn>
                <a:cxn ang="0">
                  <a:pos x="67" y="89"/>
                </a:cxn>
                <a:cxn ang="0">
                  <a:pos x="34" y="145"/>
                </a:cxn>
                <a:cxn ang="0">
                  <a:pos x="22" y="212"/>
                </a:cxn>
                <a:cxn ang="0">
                  <a:pos x="31" y="272"/>
                </a:cxn>
                <a:cxn ang="0">
                  <a:pos x="59" y="326"/>
                </a:cxn>
                <a:cxn ang="0">
                  <a:pos x="79" y="350"/>
                </a:cxn>
                <a:cxn ang="0">
                  <a:pos x="97" y="380"/>
                </a:cxn>
                <a:cxn ang="0">
                  <a:pos x="118" y="442"/>
                </a:cxn>
                <a:cxn ang="0">
                  <a:pos x="304" y="475"/>
                </a:cxn>
                <a:cxn ang="0">
                  <a:pos x="316" y="410"/>
                </a:cxn>
                <a:cxn ang="0">
                  <a:pos x="346" y="350"/>
                </a:cxn>
                <a:cxn ang="0">
                  <a:pos x="348" y="349"/>
                </a:cxn>
                <a:cxn ang="0">
                  <a:pos x="383" y="300"/>
                </a:cxn>
                <a:cxn ang="0">
                  <a:pos x="402" y="243"/>
                </a:cxn>
                <a:cxn ang="0">
                  <a:pos x="401" y="178"/>
                </a:cxn>
                <a:cxn ang="0">
                  <a:pos x="378" y="116"/>
                </a:cxn>
                <a:cxn ang="0">
                  <a:pos x="336" y="66"/>
                </a:cxn>
                <a:cxn ang="0">
                  <a:pos x="280" y="33"/>
                </a:cxn>
                <a:cxn ang="0">
                  <a:pos x="214" y="21"/>
                </a:cxn>
                <a:cxn ang="0">
                  <a:pos x="252" y="4"/>
                </a:cxn>
                <a:cxn ang="0">
                  <a:pos x="320" y="29"/>
                </a:cxn>
                <a:cxn ang="0">
                  <a:pos x="375" y="76"/>
                </a:cxn>
                <a:cxn ang="0">
                  <a:pos x="413" y="139"/>
                </a:cxn>
                <a:cxn ang="0">
                  <a:pos x="426" y="212"/>
                </a:cxn>
                <a:cxn ang="0">
                  <a:pos x="416" y="278"/>
                </a:cxn>
                <a:cxn ang="0">
                  <a:pos x="385" y="338"/>
                </a:cxn>
                <a:cxn ang="0">
                  <a:pos x="347" y="392"/>
                </a:cxn>
                <a:cxn ang="0">
                  <a:pos x="328" y="454"/>
                </a:cxn>
                <a:cxn ang="0">
                  <a:pos x="326" y="497"/>
                </a:cxn>
                <a:cxn ang="0">
                  <a:pos x="100" y="486"/>
                </a:cxn>
                <a:cxn ang="0">
                  <a:pos x="90" y="423"/>
                </a:cxn>
                <a:cxn ang="0">
                  <a:pos x="63" y="363"/>
                </a:cxn>
                <a:cxn ang="0">
                  <a:pos x="23" y="309"/>
                </a:cxn>
                <a:cxn ang="0">
                  <a:pos x="2" y="247"/>
                </a:cxn>
                <a:cxn ang="0">
                  <a:pos x="4" y="174"/>
                </a:cxn>
                <a:cxn ang="0">
                  <a:pos x="30" y="106"/>
                </a:cxn>
                <a:cxn ang="0">
                  <a:pos x="76" y="51"/>
                </a:cxn>
                <a:cxn ang="0">
                  <a:pos x="139" y="13"/>
                </a:cxn>
                <a:cxn ang="0">
                  <a:pos x="214" y="0"/>
                </a:cxn>
              </a:cxnLst>
              <a:rect l="0" t="0" r="r" b="b"/>
              <a:pathLst>
                <a:path w="426" h="497">
                  <a:moveTo>
                    <a:pt x="214" y="21"/>
                  </a:moveTo>
                  <a:lnTo>
                    <a:pt x="180" y="24"/>
                  </a:lnTo>
                  <a:lnTo>
                    <a:pt x="147" y="33"/>
                  </a:lnTo>
                  <a:lnTo>
                    <a:pt x="117" y="48"/>
                  </a:lnTo>
                  <a:lnTo>
                    <a:pt x="90" y="66"/>
                  </a:lnTo>
                  <a:lnTo>
                    <a:pt x="67" y="89"/>
                  </a:lnTo>
                  <a:lnTo>
                    <a:pt x="49" y="116"/>
                  </a:lnTo>
                  <a:lnTo>
                    <a:pt x="34" y="145"/>
                  </a:lnTo>
                  <a:lnTo>
                    <a:pt x="26" y="178"/>
                  </a:lnTo>
                  <a:lnTo>
                    <a:pt x="22" y="212"/>
                  </a:lnTo>
                  <a:lnTo>
                    <a:pt x="24" y="243"/>
                  </a:lnTo>
                  <a:lnTo>
                    <a:pt x="31" y="272"/>
                  </a:lnTo>
                  <a:lnTo>
                    <a:pt x="43" y="300"/>
                  </a:lnTo>
                  <a:lnTo>
                    <a:pt x="59" y="326"/>
                  </a:lnTo>
                  <a:lnTo>
                    <a:pt x="78" y="349"/>
                  </a:lnTo>
                  <a:lnTo>
                    <a:pt x="79" y="350"/>
                  </a:lnTo>
                  <a:lnTo>
                    <a:pt x="81" y="350"/>
                  </a:lnTo>
                  <a:lnTo>
                    <a:pt x="97" y="380"/>
                  </a:lnTo>
                  <a:lnTo>
                    <a:pt x="110" y="410"/>
                  </a:lnTo>
                  <a:lnTo>
                    <a:pt x="118" y="442"/>
                  </a:lnTo>
                  <a:lnTo>
                    <a:pt x="122" y="475"/>
                  </a:lnTo>
                  <a:lnTo>
                    <a:pt x="304" y="475"/>
                  </a:lnTo>
                  <a:lnTo>
                    <a:pt x="308" y="442"/>
                  </a:lnTo>
                  <a:lnTo>
                    <a:pt x="316" y="410"/>
                  </a:lnTo>
                  <a:lnTo>
                    <a:pt x="329" y="380"/>
                  </a:lnTo>
                  <a:lnTo>
                    <a:pt x="346" y="350"/>
                  </a:lnTo>
                  <a:lnTo>
                    <a:pt x="347" y="350"/>
                  </a:lnTo>
                  <a:lnTo>
                    <a:pt x="348" y="349"/>
                  </a:lnTo>
                  <a:lnTo>
                    <a:pt x="368" y="326"/>
                  </a:lnTo>
                  <a:lnTo>
                    <a:pt x="383" y="300"/>
                  </a:lnTo>
                  <a:lnTo>
                    <a:pt x="395" y="272"/>
                  </a:lnTo>
                  <a:lnTo>
                    <a:pt x="402" y="243"/>
                  </a:lnTo>
                  <a:lnTo>
                    <a:pt x="404" y="212"/>
                  </a:lnTo>
                  <a:lnTo>
                    <a:pt x="401" y="178"/>
                  </a:lnTo>
                  <a:lnTo>
                    <a:pt x="392" y="145"/>
                  </a:lnTo>
                  <a:lnTo>
                    <a:pt x="378" y="116"/>
                  </a:lnTo>
                  <a:lnTo>
                    <a:pt x="359" y="89"/>
                  </a:lnTo>
                  <a:lnTo>
                    <a:pt x="336" y="66"/>
                  </a:lnTo>
                  <a:lnTo>
                    <a:pt x="309" y="48"/>
                  </a:lnTo>
                  <a:lnTo>
                    <a:pt x="280" y="33"/>
                  </a:lnTo>
                  <a:lnTo>
                    <a:pt x="248" y="24"/>
                  </a:lnTo>
                  <a:lnTo>
                    <a:pt x="214" y="21"/>
                  </a:lnTo>
                  <a:close/>
                  <a:moveTo>
                    <a:pt x="214" y="0"/>
                  </a:moveTo>
                  <a:lnTo>
                    <a:pt x="252" y="4"/>
                  </a:lnTo>
                  <a:lnTo>
                    <a:pt x="287" y="13"/>
                  </a:lnTo>
                  <a:lnTo>
                    <a:pt x="320" y="29"/>
                  </a:lnTo>
                  <a:lnTo>
                    <a:pt x="350" y="51"/>
                  </a:lnTo>
                  <a:lnTo>
                    <a:pt x="375" y="76"/>
                  </a:lnTo>
                  <a:lnTo>
                    <a:pt x="397" y="106"/>
                  </a:lnTo>
                  <a:lnTo>
                    <a:pt x="413" y="139"/>
                  </a:lnTo>
                  <a:lnTo>
                    <a:pt x="423" y="174"/>
                  </a:lnTo>
                  <a:lnTo>
                    <a:pt x="426" y="212"/>
                  </a:lnTo>
                  <a:lnTo>
                    <a:pt x="424" y="247"/>
                  </a:lnTo>
                  <a:lnTo>
                    <a:pt x="416" y="278"/>
                  </a:lnTo>
                  <a:lnTo>
                    <a:pt x="403" y="309"/>
                  </a:lnTo>
                  <a:lnTo>
                    <a:pt x="385" y="338"/>
                  </a:lnTo>
                  <a:lnTo>
                    <a:pt x="363" y="363"/>
                  </a:lnTo>
                  <a:lnTo>
                    <a:pt x="347" y="392"/>
                  </a:lnTo>
                  <a:lnTo>
                    <a:pt x="336" y="423"/>
                  </a:lnTo>
                  <a:lnTo>
                    <a:pt x="328" y="454"/>
                  </a:lnTo>
                  <a:lnTo>
                    <a:pt x="326" y="486"/>
                  </a:lnTo>
                  <a:lnTo>
                    <a:pt x="326" y="497"/>
                  </a:lnTo>
                  <a:lnTo>
                    <a:pt x="100" y="497"/>
                  </a:lnTo>
                  <a:lnTo>
                    <a:pt x="100" y="486"/>
                  </a:lnTo>
                  <a:lnTo>
                    <a:pt x="98" y="454"/>
                  </a:lnTo>
                  <a:lnTo>
                    <a:pt x="90" y="423"/>
                  </a:lnTo>
                  <a:lnTo>
                    <a:pt x="79" y="392"/>
                  </a:lnTo>
                  <a:lnTo>
                    <a:pt x="63" y="363"/>
                  </a:lnTo>
                  <a:lnTo>
                    <a:pt x="41" y="338"/>
                  </a:lnTo>
                  <a:lnTo>
                    <a:pt x="23" y="309"/>
                  </a:lnTo>
                  <a:lnTo>
                    <a:pt x="10" y="278"/>
                  </a:lnTo>
                  <a:lnTo>
                    <a:pt x="2" y="247"/>
                  </a:lnTo>
                  <a:lnTo>
                    <a:pt x="0" y="212"/>
                  </a:lnTo>
                  <a:lnTo>
                    <a:pt x="4" y="174"/>
                  </a:lnTo>
                  <a:lnTo>
                    <a:pt x="13" y="139"/>
                  </a:lnTo>
                  <a:lnTo>
                    <a:pt x="30" y="106"/>
                  </a:lnTo>
                  <a:lnTo>
                    <a:pt x="51" y="76"/>
                  </a:lnTo>
                  <a:lnTo>
                    <a:pt x="76" y="51"/>
                  </a:lnTo>
                  <a:lnTo>
                    <a:pt x="106" y="29"/>
                  </a:lnTo>
                  <a:lnTo>
                    <a:pt x="139" y="13"/>
                  </a:lnTo>
                  <a:lnTo>
                    <a:pt x="175" y="4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930"/>
            <p:cNvSpPr>
              <a:spLocks/>
            </p:cNvSpPr>
            <p:nvPr/>
          </p:nvSpPr>
          <p:spPr bwMode="auto">
            <a:xfrm>
              <a:off x="2322513" y="6519863"/>
              <a:ext cx="179388" cy="144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103"/>
                </a:cxn>
                <a:cxn ang="0">
                  <a:pos x="26" y="121"/>
                </a:cxn>
                <a:cxn ang="0">
                  <a:pos x="33" y="138"/>
                </a:cxn>
                <a:cxn ang="0">
                  <a:pos x="45" y="151"/>
                </a:cxn>
                <a:cxn ang="0">
                  <a:pos x="61" y="159"/>
                </a:cxn>
                <a:cxn ang="0">
                  <a:pos x="78" y="162"/>
                </a:cxn>
                <a:cxn ang="0">
                  <a:pos x="149" y="162"/>
                </a:cxn>
                <a:cxn ang="0">
                  <a:pos x="166" y="159"/>
                </a:cxn>
                <a:cxn ang="0">
                  <a:pos x="181" y="151"/>
                </a:cxn>
                <a:cxn ang="0">
                  <a:pos x="193" y="138"/>
                </a:cxn>
                <a:cxn ang="0">
                  <a:pos x="201" y="121"/>
                </a:cxn>
                <a:cxn ang="0">
                  <a:pos x="204" y="103"/>
                </a:cxn>
                <a:cxn ang="0">
                  <a:pos x="204" y="8"/>
                </a:cxn>
                <a:cxn ang="0">
                  <a:pos x="206" y="5"/>
                </a:cxn>
                <a:cxn ang="0">
                  <a:pos x="208" y="3"/>
                </a:cxn>
                <a:cxn ang="0">
                  <a:pos x="212" y="0"/>
                </a:cxn>
                <a:cxn ang="0">
                  <a:pos x="218" y="0"/>
                </a:cxn>
                <a:cxn ang="0">
                  <a:pos x="221" y="3"/>
                </a:cxn>
                <a:cxn ang="0">
                  <a:pos x="224" y="5"/>
                </a:cxn>
                <a:cxn ang="0">
                  <a:pos x="226" y="11"/>
                </a:cxn>
                <a:cxn ang="0">
                  <a:pos x="226" y="103"/>
                </a:cxn>
                <a:cxn ang="0">
                  <a:pos x="223" y="125"/>
                </a:cxn>
                <a:cxn ang="0">
                  <a:pos x="215" y="143"/>
                </a:cxn>
                <a:cxn ang="0">
                  <a:pos x="203" y="160"/>
                </a:cxn>
                <a:cxn ang="0">
                  <a:pos x="187" y="173"/>
                </a:cxn>
                <a:cxn ang="0">
                  <a:pos x="169" y="181"/>
                </a:cxn>
                <a:cxn ang="0">
                  <a:pos x="149" y="184"/>
                </a:cxn>
                <a:cxn ang="0">
                  <a:pos x="78" y="184"/>
                </a:cxn>
                <a:cxn ang="0">
                  <a:pos x="58" y="181"/>
                </a:cxn>
                <a:cxn ang="0">
                  <a:pos x="39" y="173"/>
                </a:cxn>
                <a:cxn ang="0">
                  <a:pos x="23" y="160"/>
                </a:cxn>
                <a:cxn ang="0">
                  <a:pos x="11" y="143"/>
                </a:cxn>
                <a:cxn ang="0">
                  <a:pos x="4" y="125"/>
                </a:cxn>
                <a:cxn ang="0">
                  <a:pos x="0" y="103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226" h="184">
                  <a:moveTo>
                    <a:pt x="8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3"/>
                  </a:lnTo>
                  <a:lnTo>
                    <a:pt x="26" y="121"/>
                  </a:lnTo>
                  <a:lnTo>
                    <a:pt x="33" y="138"/>
                  </a:lnTo>
                  <a:lnTo>
                    <a:pt x="45" y="151"/>
                  </a:lnTo>
                  <a:lnTo>
                    <a:pt x="61" y="159"/>
                  </a:lnTo>
                  <a:lnTo>
                    <a:pt x="78" y="162"/>
                  </a:lnTo>
                  <a:lnTo>
                    <a:pt x="149" y="162"/>
                  </a:lnTo>
                  <a:lnTo>
                    <a:pt x="166" y="159"/>
                  </a:lnTo>
                  <a:lnTo>
                    <a:pt x="181" y="151"/>
                  </a:lnTo>
                  <a:lnTo>
                    <a:pt x="193" y="138"/>
                  </a:lnTo>
                  <a:lnTo>
                    <a:pt x="201" y="121"/>
                  </a:lnTo>
                  <a:lnTo>
                    <a:pt x="204" y="103"/>
                  </a:lnTo>
                  <a:lnTo>
                    <a:pt x="204" y="8"/>
                  </a:lnTo>
                  <a:lnTo>
                    <a:pt x="206" y="5"/>
                  </a:lnTo>
                  <a:lnTo>
                    <a:pt x="208" y="3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1" y="3"/>
                  </a:lnTo>
                  <a:lnTo>
                    <a:pt x="224" y="5"/>
                  </a:lnTo>
                  <a:lnTo>
                    <a:pt x="226" y="11"/>
                  </a:lnTo>
                  <a:lnTo>
                    <a:pt x="226" y="103"/>
                  </a:lnTo>
                  <a:lnTo>
                    <a:pt x="223" y="125"/>
                  </a:lnTo>
                  <a:lnTo>
                    <a:pt x="215" y="143"/>
                  </a:lnTo>
                  <a:lnTo>
                    <a:pt x="203" y="160"/>
                  </a:lnTo>
                  <a:lnTo>
                    <a:pt x="187" y="173"/>
                  </a:lnTo>
                  <a:lnTo>
                    <a:pt x="169" y="181"/>
                  </a:lnTo>
                  <a:lnTo>
                    <a:pt x="149" y="184"/>
                  </a:lnTo>
                  <a:lnTo>
                    <a:pt x="78" y="184"/>
                  </a:lnTo>
                  <a:lnTo>
                    <a:pt x="58" y="181"/>
                  </a:lnTo>
                  <a:lnTo>
                    <a:pt x="39" y="173"/>
                  </a:lnTo>
                  <a:lnTo>
                    <a:pt x="23" y="160"/>
                  </a:lnTo>
                  <a:lnTo>
                    <a:pt x="11" y="143"/>
                  </a:lnTo>
                  <a:lnTo>
                    <a:pt x="4" y="125"/>
                  </a:lnTo>
                  <a:lnTo>
                    <a:pt x="0" y="103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931"/>
            <p:cNvSpPr>
              <a:spLocks/>
            </p:cNvSpPr>
            <p:nvPr/>
          </p:nvSpPr>
          <p:spPr bwMode="auto">
            <a:xfrm>
              <a:off x="2366963" y="6269038"/>
              <a:ext cx="90488" cy="25717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4" y="20"/>
                </a:cxn>
                <a:cxn ang="0">
                  <a:pos x="88" y="37"/>
                </a:cxn>
                <a:cxn ang="0">
                  <a:pos x="51" y="47"/>
                </a:cxn>
                <a:cxn ang="0">
                  <a:pos x="23" y="57"/>
                </a:cxn>
                <a:cxn ang="0">
                  <a:pos x="51" y="67"/>
                </a:cxn>
                <a:cxn ang="0">
                  <a:pos x="88" y="76"/>
                </a:cxn>
                <a:cxn ang="0">
                  <a:pos x="114" y="94"/>
                </a:cxn>
                <a:cxn ang="0">
                  <a:pos x="108" y="119"/>
                </a:cxn>
                <a:cxn ang="0">
                  <a:pos x="75" y="133"/>
                </a:cxn>
                <a:cxn ang="0">
                  <a:pos x="40" y="142"/>
                </a:cxn>
                <a:cxn ang="0">
                  <a:pos x="30" y="153"/>
                </a:cxn>
                <a:cxn ang="0">
                  <a:pos x="61" y="161"/>
                </a:cxn>
                <a:cxn ang="0">
                  <a:pos x="99" y="174"/>
                </a:cxn>
                <a:cxn ang="0">
                  <a:pos x="116" y="194"/>
                </a:cxn>
                <a:cxn ang="0">
                  <a:pos x="99" y="216"/>
                </a:cxn>
                <a:cxn ang="0">
                  <a:pos x="61" y="229"/>
                </a:cxn>
                <a:cxn ang="0">
                  <a:pos x="29" y="237"/>
                </a:cxn>
                <a:cxn ang="0">
                  <a:pos x="39" y="248"/>
                </a:cxn>
                <a:cxn ang="0">
                  <a:pos x="75" y="257"/>
                </a:cxn>
                <a:cxn ang="0">
                  <a:pos x="108" y="273"/>
                </a:cxn>
                <a:cxn ang="0">
                  <a:pos x="114" y="297"/>
                </a:cxn>
                <a:cxn ang="0">
                  <a:pos x="88" y="314"/>
                </a:cxn>
                <a:cxn ang="0">
                  <a:pos x="58" y="322"/>
                </a:cxn>
                <a:cxn ang="0">
                  <a:pos x="45" y="318"/>
                </a:cxn>
                <a:cxn ang="0">
                  <a:pos x="47" y="304"/>
                </a:cxn>
                <a:cxn ang="0">
                  <a:pos x="65" y="298"/>
                </a:cxn>
                <a:cxn ang="0">
                  <a:pos x="93" y="288"/>
                </a:cxn>
                <a:cxn ang="0">
                  <a:pos x="65" y="278"/>
                </a:cxn>
                <a:cxn ang="0">
                  <a:pos x="28" y="268"/>
                </a:cxn>
                <a:cxn ang="0">
                  <a:pos x="3" y="251"/>
                </a:cxn>
                <a:cxn ang="0">
                  <a:pos x="3" y="232"/>
                </a:cxn>
                <a:cxn ang="0">
                  <a:pos x="29" y="214"/>
                </a:cxn>
                <a:cxn ang="0">
                  <a:pos x="76" y="201"/>
                </a:cxn>
                <a:cxn ang="0">
                  <a:pos x="86" y="191"/>
                </a:cxn>
                <a:cxn ang="0">
                  <a:pos x="55" y="182"/>
                </a:cxn>
                <a:cxn ang="0">
                  <a:pos x="8" y="165"/>
                </a:cxn>
                <a:cxn ang="0">
                  <a:pos x="3" y="139"/>
                </a:cxn>
                <a:cxn ang="0">
                  <a:pos x="29" y="122"/>
                </a:cxn>
                <a:cxn ang="0">
                  <a:pos x="76" y="110"/>
                </a:cxn>
                <a:cxn ang="0">
                  <a:pos x="86" y="99"/>
                </a:cxn>
                <a:cxn ang="0">
                  <a:pos x="55" y="90"/>
                </a:cxn>
                <a:cxn ang="0">
                  <a:pos x="17" y="79"/>
                </a:cxn>
                <a:cxn ang="0">
                  <a:pos x="0" y="57"/>
                </a:cxn>
                <a:cxn ang="0">
                  <a:pos x="17" y="35"/>
                </a:cxn>
                <a:cxn ang="0">
                  <a:pos x="55" y="23"/>
                </a:cxn>
                <a:cxn ang="0">
                  <a:pos x="88" y="14"/>
                </a:cxn>
                <a:cxn ang="0">
                  <a:pos x="98" y="3"/>
                </a:cxn>
              </a:cxnLst>
              <a:rect l="0" t="0" r="r" b="b"/>
              <a:pathLst>
                <a:path w="116" h="322">
                  <a:moveTo>
                    <a:pt x="105" y="0"/>
                  </a:moveTo>
                  <a:lnTo>
                    <a:pt x="111" y="2"/>
                  </a:lnTo>
                  <a:lnTo>
                    <a:pt x="114" y="4"/>
                  </a:lnTo>
                  <a:lnTo>
                    <a:pt x="116" y="7"/>
                  </a:lnTo>
                  <a:lnTo>
                    <a:pt x="116" y="11"/>
                  </a:lnTo>
                  <a:lnTo>
                    <a:pt x="114" y="20"/>
                  </a:lnTo>
                  <a:lnTo>
                    <a:pt x="108" y="26"/>
                  </a:lnTo>
                  <a:lnTo>
                    <a:pt x="99" y="33"/>
                  </a:lnTo>
                  <a:lnTo>
                    <a:pt x="88" y="37"/>
                  </a:lnTo>
                  <a:lnTo>
                    <a:pt x="75" y="42"/>
                  </a:lnTo>
                  <a:lnTo>
                    <a:pt x="61" y="45"/>
                  </a:lnTo>
                  <a:lnTo>
                    <a:pt x="51" y="47"/>
                  </a:lnTo>
                  <a:lnTo>
                    <a:pt x="40" y="50"/>
                  </a:lnTo>
                  <a:lnTo>
                    <a:pt x="30" y="54"/>
                  </a:lnTo>
                  <a:lnTo>
                    <a:pt x="23" y="57"/>
                  </a:lnTo>
                  <a:lnTo>
                    <a:pt x="30" y="60"/>
                  </a:lnTo>
                  <a:lnTo>
                    <a:pt x="40" y="64"/>
                  </a:lnTo>
                  <a:lnTo>
                    <a:pt x="51" y="67"/>
                  </a:lnTo>
                  <a:lnTo>
                    <a:pt x="61" y="69"/>
                  </a:lnTo>
                  <a:lnTo>
                    <a:pt x="75" y="72"/>
                  </a:lnTo>
                  <a:lnTo>
                    <a:pt x="88" y="76"/>
                  </a:lnTo>
                  <a:lnTo>
                    <a:pt x="99" y="81"/>
                  </a:lnTo>
                  <a:lnTo>
                    <a:pt x="108" y="87"/>
                  </a:lnTo>
                  <a:lnTo>
                    <a:pt x="114" y="94"/>
                  </a:lnTo>
                  <a:lnTo>
                    <a:pt x="116" y="103"/>
                  </a:lnTo>
                  <a:lnTo>
                    <a:pt x="114" y="112"/>
                  </a:lnTo>
                  <a:lnTo>
                    <a:pt x="108" y="119"/>
                  </a:lnTo>
                  <a:lnTo>
                    <a:pt x="99" y="125"/>
                  </a:lnTo>
                  <a:lnTo>
                    <a:pt x="88" y="130"/>
                  </a:lnTo>
                  <a:lnTo>
                    <a:pt x="75" y="133"/>
                  </a:lnTo>
                  <a:lnTo>
                    <a:pt x="61" y="136"/>
                  </a:lnTo>
                  <a:lnTo>
                    <a:pt x="51" y="138"/>
                  </a:lnTo>
                  <a:lnTo>
                    <a:pt x="40" y="142"/>
                  </a:lnTo>
                  <a:lnTo>
                    <a:pt x="30" y="145"/>
                  </a:lnTo>
                  <a:lnTo>
                    <a:pt x="23" y="148"/>
                  </a:lnTo>
                  <a:lnTo>
                    <a:pt x="30" y="153"/>
                  </a:lnTo>
                  <a:lnTo>
                    <a:pt x="40" y="156"/>
                  </a:lnTo>
                  <a:lnTo>
                    <a:pt x="51" y="159"/>
                  </a:lnTo>
                  <a:lnTo>
                    <a:pt x="61" y="161"/>
                  </a:lnTo>
                  <a:lnTo>
                    <a:pt x="75" y="165"/>
                  </a:lnTo>
                  <a:lnTo>
                    <a:pt x="88" y="168"/>
                  </a:lnTo>
                  <a:lnTo>
                    <a:pt x="99" y="174"/>
                  </a:lnTo>
                  <a:lnTo>
                    <a:pt x="108" y="179"/>
                  </a:lnTo>
                  <a:lnTo>
                    <a:pt x="114" y="186"/>
                  </a:lnTo>
                  <a:lnTo>
                    <a:pt x="116" y="194"/>
                  </a:lnTo>
                  <a:lnTo>
                    <a:pt x="114" y="203"/>
                  </a:lnTo>
                  <a:lnTo>
                    <a:pt x="108" y="210"/>
                  </a:lnTo>
                  <a:lnTo>
                    <a:pt x="99" y="216"/>
                  </a:lnTo>
                  <a:lnTo>
                    <a:pt x="88" y="221"/>
                  </a:lnTo>
                  <a:lnTo>
                    <a:pt x="75" y="225"/>
                  </a:lnTo>
                  <a:lnTo>
                    <a:pt x="61" y="229"/>
                  </a:lnTo>
                  <a:lnTo>
                    <a:pt x="50" y="231"/>
                  </a:lnTo>
                  <a:lnTo>
                    <a:pt x="39" y="234"/>
                  </a:lnTo>
                  <a:lnTo>
                    <a:pt x="29" y="237"/>
                  </a:lnTo>
                  <a:lnTo>
                    <a:pt x="22" y="242"/>
                  </a:lnTo>
                  <a:lnTo>
                    <a:pt x="29" y="245"/>
                  </a:lnTo>
                  <a:lnTo>
                    <a:pt x="39" y="248"/>
                  </a:lnTo>
                  <a:lnTo>
                    <a:pt x="50" y="252"/>
                  </a:lnTo>
                  <a:lnTo>
                    <a:pt x="61" y="254"/>
                  </a:lnTo>
                  <a:lnTo>
                    <a:pt x="75" y="257"/>
                  </a:lnTo>
                  <a:lnTo>
                    <a:pt x="88" y="262"/>
                  </a:lnTo>
                  <a:lnTo>
                    <a:pt x="99" y="266"/>
                  </a:lnTo>
                  <a:lnTo>
                    <a:pt x="108" y="273"/>
                  </a:lnTo>
                  <a:lnTo>
                    <a:pt x="114" y="279"/>
                  </a:lnTo>
                  <a:lnTo>
                    <a:pt x="116" y="288"/>
                  </a:lnTo>
                  <a:lnTo>
                    <a:pt x="114" y="297"/>
                  </a:lnTo>
                  <a:lnTo>
                    <a:pt x="108" y="303"/>
                  </a:lnTo>
                  <a:lnTo>
                    <a:pt x="99" y="310"/>
                  </a:lnTo>
                  <a:lnTo>
                    <a:pt x="88" y="314"/>
                  </a:lnTo>
                  <a:lnTo>
                    <a:pt x="75" y="318"/>
                  </a:lnTo>
                  <a:lnTo>
                    <a:pt x="61" y="321"/>
                  </a:lnTo>
                  <a:lnTo>
                    <a:pt x="58" y="322"/>
                  </a:lnTo>
                  <a:lnTo>
                    <a:pt x="54" y="322"/>
                  </a:lnTo>
                  <a:lnTo>
                    <a:pt x="48" y="320"/>
                  </a:lnTo>
                  <a:lnTo>
                    <a:pt x="45" y="318"/>
                  </a:lnTo>
                  <a:lnTo>
                    <a:pt x="43" y="311"/>
                  </a:lnTo>
                  <a:lnTo>
                    <a:pt x="44" y="308"/>
                  </a:lnTo>
                  <a:lnTo>
                    <a:pt x="47" y="304"/>
                  </a:lnTo>
                  <a:lnTo>
                    <a:pt x="49" y="302"/>
                  </a:lnTo>
                  <a:lnTo>
                    <a:pt x="55" y="300"/>
                  </a:lnTo>
                  <a:lnTo>
                    <a:pt x="65" y="298"/>
                  </a:lnTo>
                  <a:lnTo>
                    <a:pt x="76" y="295"/>
                  </a:lnTo>
                  <a:lnTo>
                    <a:pt x="86" y="291"/>
                  </a:lnTo>
                  <a:lnTo>
                    <a:pt x="93" y="288"/>
                  </a:lnTo>
                  <a:lnTo>
                    <a:pt x="86" y="285"/>
                  </a:lnTo>
                  <a:lnTo>
                    <a:pt x="76" y="281"/>
                  </a:lnTo>
                  <a:lnTo>
                    <a:pt x="65" y="278"/>
                  </a:lnTo>
                  <a:lnTo>
                    <a:pt x="55" y="276"/>
                  </a:lnTo>
                  <a:lnTo>
                    <a:pt x="41" y="273"/>
                  </a:lnTo>
                  <a:lnTo>
                    <a:pt x="28" y="268"/>
                  </a:lnTo>
                  <a:lnTo>
                    <a:pt x="17" y="264"/>
                  </a:lnTo>
                  <a:lnTo>
                    <a:pt x="8" y="257"/>
                  </a:lnTo>
                  <a:lnTo>
                    <a:pt x="3" y="251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3" y="232"/>
                  </a:lnTo>
                  <a:lnTo>
                    <a:pt x="8" y="225"/>
                  </a:lnTo>
                  <a:lnTo>
                    <a:pt x="18" y="220"/>
                  </a:lnTo>
                  <a:lnTo>
                    <a:pt x="29" y="214"/>
                  </a:lnTo>
                  <a:lnTo>
                    <a:pt x="55" y="208"/>
                  </a:lnTo>
                  <a:lnTo>
                    <a:pt x="65" y="204"/>
                  </a:lnTo>
                  <a:lnTo>
                    <a:pt x="76" y="201"/>
                  </a:lnTo>
                  <a:lnTo>
                    <a:pt x="86" y="198"/>
                  </a:lnTo>
                  <a:lnTo>
                    <a:pt x="93" y="194"/>
                  </a:lnTo>
                  <a:lnTo>
                    <a:pt x="86" y="191"/>
                  </a:lnTo>
                  <a:lnTo>
                    <a:pt x="76" y="188"/>
                  </a:lnTo>
                  <a:lnTo>
                    <a:pt x="65" y="185"/>
                  </a:lnTo>
                  <a:lnTo>
                    <a:pt x="55" y="182"/>
                  </a:lnTo>
                  <a:lnTo>
                    <a:pt x="29" y="176"/>
                  </a:lnTo>
                  <a:lnTo>
                    <a:pt x="18" y="170"/>
                  </a:lnTo>
                  <a:lnTo>
                    <a:pt x="8" y="165"/>
                  </a:lnTo>
                  <a:lnTo>
                    <a:pt x="3" y="157"/>
                  </a:lnTo>
                  <a:lnTo>
                    <a:pt x="0" y="148"/>
                  </a:lnTo>
                  <a:lnTo>
                    <a:pt x="3" y="139"/>
                  </a:lnTo>
                  <a:lnTo>
                    <a:pt x="8" y="133"/>
                  </a:lnTo>
                  <a:lnTo>
                    <a:pt x="18" y="127"/>
                  </a:lnTo>
                  <a:lnTo>
                    <a:pt x="29" y="122"/>
                  </a:lnTo>
                  <a:lnTo>
                    <a:pt x="55" y="115"/>
                  </a:lnTo>
                  <a:lnTo>
                    <a:pt x="65" y="113"/>
                  </a:lnTo>
                  <a:lnTo>
                    <a:pt x="76" y="110"/>
                  </a:lnTo>
                  <a:lnTo>
                    <a:pt x="86" y="106"/>
                  </a:lnTo>
                  <a:lnTo>
                    <a:pt x="93" y="103"/>
                  </a:lnTo>
                  <a:lnTo>
                    <a:pt x="86" y="99"/>
                  </a:lnTo>
                  <a:lnTo>
                    <a:pt x="76" y="95"/>
                  </a:lnTo>
                  <a:lnTo>
                    <a:pt x="65" y="92"/>
                  </a:lnTo>
                  <a:lnTo>
                    <a:pt x="55" y="90"/>
                  </a:lnTo>
                  <a:lnTo>
                    <a:pt x="41" y="87"/>
                  </a:lnTo>
                  <a:lnTo>
                    <a:pt x="28" y="83"/>
                  </a:lnTo>
                  <a:lnTo>
                    <a:pt x="17" y="79"/>
                  </a:lnTo>
                  <a:lnTo>
                    <a:pt x="8" y="72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2"/>
                  </a:lnTo>
                  <a:lnTo>
                    <a:pt x="17" y="35"/>
                  </a:lnTo>
                  <a:lnTo>
                    <a:pt x="28" y="31"/>
                  </a:lnTo>
                  <a:lnTo>
                    <a:pt x="41" y="26"/>
                  </a:lnTo>
                  <a:lnTo>
                    <a:pt x="55" y="23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8" y="14"/>
                  </a:lnTo>
                  <a:lnTo>
                    <a:pt x="94" y="10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0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932"/>
            <p:cNvSpPr>
              <a:spLocks/>
            </p:cNvSpPr>
            <p:nvPr/>
          </p:nvSpPr>
          <p:spPr bwMode="auto">
            <a:xfrm>
              <a:off x="2327275" y="6600825"/>
              <a:ext cx="16986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7" y="0"/>
                </a:cxn>
                <a:cxn ang="0">
                  <a:pos x="210" y="2"/>
                </a:cxn>
                <a:cxn ang="0">
                  <a:pos x="212" y="4"/>
                </a:cxn>
                <a:cxn ang="0">
                  <a:pos x="214" y="11"/>
                </a:cxn>
                <a:cxn ang="0">
                  <a:pos x="213" y="14"/>
                </a:cxn>
                <a:cxn ang="0">
                  <a:pos x="212" y="16"/>
                </a:cxn>
                <a:cxn ang="0">
                  <a:pos x="210" y="18"/>
                </a:cxn>
                <a:cxn ang="0">
                  <a:pos x="207" y="21"/>
                </a:cxn>
                <a:cxn ang="0">
                  <a:pos x="8" y="21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214" h="21">
                  <a:moveTo>
                    <a:pt x="8" y="0"/>
                  </a:moveTo>
                  <a:lnTo>
                    <a:pt x="207" y="0"/>
                  </a:lnTo>
                  <a:lnTo>
                    <a:pt x="210" y="2"/>
                  </a:lnTo>
                  <a:lnTo>
                    <a:pt x="212" y="4"/>
                  </a:lnTo>
                  <a:lnTo>
                    <a:pt x="214" y="11"/>
                  </a:lnTo>
                  <a:lnTo>
                    <a:pt x="213" y="14"/>
                  </a:lnTo>
                  <a:lnTo>
                    <a:pt x="212" y="16"/>
                  </a:lnTo>
                  <a:lnTo>
                    <a:pt x="210" y="18"/>
                  </a:lnTo>
                  <a:lnTo>
                    <a:pt x="207" y="21"/>
                  </a:lnTo>
                  <a:lnTo>
                    <a:pt x="8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933"/>
            <p:cNvSpPr>
              <a:spLocks/>
            </p:cNvSpPr>
            <p:nvPr/>
          </p:nvSpPr>
          <p:spPr bwMode="auto">
            <a:xfrm>
              <a:off x="2325688" y="6557963"/>
              <a:ext cx="173038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0"/>
                </a:cxn>
                <a:cxn ang="0">
                  <a:pos x="214" y="2"/>
                </a:cxn>
                <a:cxn ang="0">
                  <a:pos x="216" y="4"/>
                </a:cxn>
                <a:cxn ang="0">
                  <a:pos x="219" y="7"/>
                </a:cxn>
                <a:cxn ang="0">
                  <a:pos x="219" y="14"/>
                </a:cxn>
                <a:cxn ang="0">
                  <a:pos x="216" y="17"/>
                </a:cxn>
                <a:cxn ang="0">
                  <a:pos x="214" y="19"/>
                </a:cxn>
                <a:cxn ang="0">
                  <a:pos x="208" y="22"/>
                </a:cxn>
                <a:cxn ang="0">
                  <a:pos x="11" y="22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19" h="22">
                  <a:moveTo>
                    <a:pt x="7" y="0"/>
                  </a:moveTo>
                  <a:lnTo>
                    <a:pt x="211" y="0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19" y="7"/>
                  </a:lnTo>
                  <a:lnTo>
                    <a:pt x="219" y="14"/>
                  </a:lnTo>
                  <a:lnTo>
                    <a:pt x="216" y="17"/>
                  </a:lnTo>
                  <a:lnTo>
                    <a:pt x="214" y="19"/>
                  </a:lnTo>
                  <a:lnTo>
                    <a:pt x="208" y="22"/>
                  </a:lnTo>
                  <a:lnTo>
                    <a:pt x="11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934"/>
            <p:cNvSpPr>
              <a:spLocks/>
            </p:cNvSpPr>
            <p:nvPr/>
          </p:nvSpPr>
          <p:spPr bwMode="auto">
            <a:xfrm>
              <a:off x="2119313" y="6289675"/>
              <a:ext cx="79375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1" y="0"/>
                </a:cxn>
                <a:cxn ang="0">
                  <a:pos x="95" y="2"/>
                </a:cxn>
                <a:cxn ang="0">
                  <a:pos x="97" y="4"/>
                </a:cxn>
                <a:cxn ang="0">
                  <a:pos x="99" y="8"/>
                </a:cxn>
                <a:cxn ang="0">
                  <a:pos x="99" y="14"/>
                </a:cxn>
                <a:cxn ang="0">
                  <a:pos x="97" y="18"/>
                </a:cxn>
                <a:cxn ang="0">
                  <a:pos x="95" y="20"/>
                </a:cxn>
                <a:cxn ang="0">
                  <a:pos x="88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99" h="22">
                  <a:moveTo>
                    <a:pt x="8" y="0"/>
                  </a:moveTo>
                  <a:lnTo>
                    <a:pt x="91" y="0"/>
                  </a:lnTo>
                  <a:lnTo>
                    <a:pt x="95" y="2"/>
                  </a:lnTo>
                  <a:lnTo>
                    <a:pt x="97" y="4"/>
                  </a:lnTo>
                  <a:lnTo>
                    <a:pt x="99" y="8"/>
                  </a:lnTo>
                  <a:lnTo>
                    <a:pt x="99" y="14"/>
                  </a:lnTo>
                  <a:lnTo>
                    <a:pt x="97" y="18"/>
                  </a:lnTo>
                  <a:lnTo>
                    <a:pt x="95" y="20"/>
                  </a:lnTo>
                  <a:lnTo>
                    <a:pt x="88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935"/>
            <p:cNvSpPr>
              <a:spLocks/>
            </p:cNvSpPr>
            <p:nvPr/>
          </p:nvSpPr>
          <p:spPr bwMode="auto">
            <a:xfrm>
              <a:off x="2400300" y="6010275"/>
              <a:ext cx="17463" cy="777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90"/>
                </a:cxn>
                <a:cxn ang="0">
                  <a:pos x="20" y="94"/>
                </a:cxn>
                <a:cxn ang="0">
                  <a:pos x="18" y="96"/>
                </a:cxn>
                <a:cxn ang="0">
                  <a:pos x="15" y="98"/>
                </a:cxn>
                <a:cxn ang="0">
                  <a:pos x="8" y="98"/>
                </a:cxn>
                <a:cxn ang="0">
                  <a:pos x="5" y="96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" h="98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90"/>
                  </a:lnTo>
                  <a:lnTo>
                    <a:pt x="20" y="94"/>
                  </a:lnTo>
                  <a:lnTo>
                    <a:pt x="18" y="96"/>
                  </a:lnTo>
                  <a:lnTo>
                    <a:pt x="15" y="98"/>
                  </a:lnTo>
                  <a:lnTo>
                    <a:pt x="8" y="98"/>
                  </a:lnTo>
                  <a:lnTo>
                    <a:pt x="5" y="96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936"/>
            <p:cNvSpPr>
              <a:spLocks/>
            </p:cNvSpPr>
            <p:nvPr/>
          </p:nvSpPr>
          <p:spPr bwMode="auto">
            <a:xfrm>
              <a:off x="2174875" y="6437313"/>
              <a:ext cx="60325" cy="603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3" y="3"/>
                </a:cxn>
                <a:cxn ang="0">
                  <a:pos x="75" y="7"/>
                </a:cxn>
                <a:cxn ang="0">
                  <a:pos x="76" y="10"/>
                </a:cxn>
                <a:cxn ang="0">
                  <a:pos x="76" y="12"/>
                </a:cxn>
                <a:cxn ang="0">
                  <a:pos x="75" y="15"/>
                </a:cxn>
                <a:cxn ang="0">
                  <a:pos x="73" y="19"/>
                </a:cxn>
                <a:cxn ang="0">
                  <a:pos x="17" y="75"/>
                </a:cxn>
                <a:cxn ang="0">
                  <a:pos x="14" y="76"/>
                </a:cxn>
                <a:cxn ang="0">
                  <a:pos x="8" y="76"/>
                </a:cxn>
                <a:cxn ang="0">
                  <a:pos x="6" y="75"/>
                </a:cxn>
                <a:cxn ang="0">
                  <a:pos x="4" y="73"/>
                </a:cxn>
                <a:cxn ang="0">
                  <a:pos x="2" y="69"/>
                </a:cxn>
                <a:cxn ang="0">
                  <a:pos x="0" y="66"/>
                </a:cxn>
                <a:cxn ang="0">
                  <a:pos x="0" y="64"/>
                </a:cxn>
                <a:cxn ang="0">
                  <a:pos x="2" y="60"/>
                </a:cxn>
                <a:cxn ang="0">
                  <a:pos x="4" y="57"/>
                </a:cxn>
                <a:cxn ang="0">
                  <a:pos x="58" y="3"/>
                </a:cxn>
                <a:cxn ang="0">
                  <a:pos x="61" y="1"/>
                </a:cxn>
                <a:cxn ang="0">
                  <a:pos x="64" y="0"/>
                </a:cxn>
              </a:cxnLst>
              <a:rect l="0" t="0" r="r" b="b"/>
              <a:pathLst>
                <a:path w="76" h="76">
                  <a:moveTo>
                    <a:pt x="64" y="0"/>
                  </a:moveTo>
                  <a:lnTo>
                    <a:pt x="66" y="0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3" y="19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4" y="57"/>
                  </a:lnTo>
                  <a:lnTo>
                    <a:pt x="58" y="3"/>
                  </a:lnTo>
                  <a:lnTo>
                    <a:pt x="61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937"/>
            <p:cNvSpPr>
              <a:spLocks/>
            </p:cNvSpPr>
            <p:nvPr/>
          </p:nvSpPr>
          <p:spPr bwMode="auto">
            <a:xfrm>
              <a:off x="2173288" y="6099175"/>
              <a:ext cx="60325" cy="60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4"/>
                </a:cxn>
                <a:cxn ang="0">
                  <a:pos x="73" y="58"/>
                </a:cxn>
                <a:cxn ang="0">
                  <a:pos x="75" y="61"/>
                </a:cxn>
                <a:cxn ang="0">
                  <a:pos x="76" y="64"/>
                </a:cxn>
                <a:cxn ang="0">
                  <a:pos x="76" y="66"/>
                </a:cxn>
                <a:cxn ang="0">
                  <a:pos x="75" y="70"/>
                </a:cxn>
                <a:cxn ang="0">
                  <a:pos x="73" y="73"/>
                </a:cxn>
                <a:cxn ang="0">
                  <a:pos x="71" y="75"/>
                </a:cxn>
                <a:cxn ang="0">
                  <a:pos x="67" y="76"/>
                </a:cxn>
                <a:cxn ang="0">
                  <a:pos x="62" y="76"/>
                </a:cxn>
                <a:cxn ang="0">
                  <a:pos x="60" y="75"/>
                </a:cxn>
                <a:cxn ang="0">
                  <a:pos x="4" y="19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76" h="76">
                  <a:moveTo>
                    <a:pt x="10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73" y="58"/>
                  </a:lnTo>
                  <a:lnTo>
                    <a:pt x="75" y="61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3" y="73"/>
                  </a:lnTo>
                  <a:lnTo>
                    <a:pt x="71" y="75"/>
                  </a:lnTo>
                  <a:lnTo>
                    <a:pt x="67" y="76"/>
                  </a:lnTo>
                  <a:lnTo>
                    <a:pt x="62" y="76"/>
                  </a:lnTo>
                  <a:lnTo>
                    <a:pt x="60" y="75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38"/>
            <p:cNvSpPr>
              <a:spLocks/>
            </p:cNvSpPr>
            <p:nvPr/>
          </p:nvSpPr>
          <p:spPr bwMode="auto">
            <a:xfrm>
              <a:off x="2619375" y="6289675"/>
              <a:ext cx="77788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6" y="4"/>
                </a:cxn>
                <a:cxn ang="0">
                  <a:pos x="98" y="8"/>
                </a:cxn>
                <a:cxn ang="0">
                  <a:pos x="98" y="14"/>
                </a:cxn>
                <a:cxn ang="0">
                  <a:pos x="96" y="18"/>
                </a:cxn>
                <a:cxn ang="0">
                  <a:pos x="94" y="20"/>
                </a:cxn>
                <a:cxn ang="0">
                  <a:pos x="87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98" h="22">
                  <a:moveTo>
                    <a:pt x="8" y="0"/>
                  </a:moveTo>
                  <a:lnTo>
                    <a:pt x="90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87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939"/>
            <p:cNvSpPr>
              <a:spLocks/>
            </p:cNvSpPr>
            <p:nvPr/>
          </p:nvSpPr>
          <p:spPr bwMode="auto">
            <a:xfrm>
              <a:off x="2582863" y="6437313"/>
              <a:ext cx="60325" cy="60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73" y="57"/>
                </a:cxn>
                <a:cxn ang="0">
                  <a:pos x="75" y="60"/>
                </a:cxn>
                <a:cxn ang="0">
                  <a:pos x="76" y="64"/>
                </a:cxn>
                <a:cxn ang="0">
                  <a:pos x="76" y="66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70" y="75"/>
                </a:cxn>
                <a:cxn ang="0">
                  <a:pos x="67" y="76"/>
                </a:cxn>
                <a:cxn ang="0">
                  <a:pos x="62" y="76"/>
                </a:cxn>
                <a:cxn ang="0">
                  <a:pos x="59" y="75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76" h="76">
                  <a:moveTo>
                    <a:pt x="10" y="0"/>
                  </a:move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73" y="57"/>
                  </a:lnTo>
                  <a:lnTo>
                    <a:pt x="75" y="60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9"/>
                  </a:lnTo>
                  <a:lnTo>
                    <a:pt x="73" y="73"/>
                  </a:lnTo>
                  <a:lnTo>
                    <a:pt x="70" y="75"/>
                  </a:lnTo>
                  <a:lnTo>
                    <a:pt x="67" y="76"/>
                  </a:lnTo>
                  <a:lnTo>
                    <a:pt x="62" y="76"/>
                  </a:lnTo>
                  <a:lnTo>
                    <a:pt x="59" y="75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940"/>
            <p:cNvSpPr>
              <a:spLocks/>
            </p:cNvSpPr>
            <p:nvPr/>
          </p:nvSpPr>
          <p:spPr bwMode="auto">
            <a:xfrm>
              <a:off x="2584450" y="6099175"/>
              <a:ext cx="60325" cy="603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3" y="4"/>
                </a:cxn>
                <a:cxn ang="0">
                  <a:pos x="75" y="7"/>
                </a:cxn>
                <a:cxn ang="0">
                  <a:pos x="76" y="10"/>
                </a:cxn>
                <a:cxn ang="0">
                  <a:pos x="76" y="12"/>
                </a:cxn>
                <a:cxn ang="0">
                  <a:pos x="75" y="16"/>
                </a:cxn>
                <a:cxn ang="0">
                  <a:pos x="73" y="19"/>
                </a:cxn>
                <a:cxn ang="0">
                  <a:pos x="17" y="75"/>
                </a:cxn>
                <a:cxn ang="0">
                  <a:pos x="13" y="76"/>
                </a:cxn>
                <a:cxn ang="0">
                  <a:pos x="8" y="76"/>
                </a:cxn>
                <a:cxn ang="0">
                  <a:pos x="6" y="75"/>
                </a:cxn>
                <a:cxn ang="0">
                  <a:pos x="4" y="73"/>
                </a:cxn>
                <a:cxn ang="0">
                  <a:pos x="1" y="70"/>
                </a:cxn>
                <a:cxn ang="0">
                  <a:pos x="0" y="66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4" y="58"/>
                </a:cxn>
                <a:cxn ang="0">
                  <a:pos x="57" y="4"/>
                </a:cxn>
                <a:cxn ang="0">
                  <a:pos x="61" y="1"/>
                </a:cxn>
                <a:cxn ang="0">
                  <a:pos x="64" y="0"/>
                </a:cxn>
              </a:cxnLst>
              <a:rect l="0" t="0" r="r" b="b"/>
              <a:pathLst>
                <a:path w="76" h="76">
                  <a:moveTo>
                    <a:pt x="64" y="0"/>
                  </a:moveTo>
                  <a:lnTo>
                    <a:pt x="66" y="0"/>
                  </a:lnTo>
                  <a:lnTo>
                    <a:pt x="70" y="1"/>
                  </a:lnTo>
                  <a:lnTo>
                    <a:pt x="73" y="4"/>
                  </a:lnTo>
                  <a:lnTo>
                    <a:pt x="75" y="7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5" y="16"/>
                  </a:lnTo>
                  <a:lnTo>
                    <a:pt x="73" y="19"/>
                  </a:lnTo>
                  <a:lnTo>
                    <a:pt x="17" y="75"/>
                  </a:lnTo>
                  <a:lnTo>
                    <a:pt x="13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3"/>
                  </a:lnTo>
                  <a:lnTo>
                    <a:pt x="1" y="70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4" y="58"/>
                  </a:lnTo>
                  <a:lnTo>
                    <a:pt x="57" y="4"/>
                  </a:lnTo>
                  <a:lnTo>
                    <a:pt x="61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336297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ds\Documents\Департамент продаж и маркетинга\Отдел дизайна\!Дизайнерская\BarsCreative\SHUTTERSTOCK\Растр\Компьютеры\shutterstock_1079299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0" b="9970"/>
          <a:stretch/>
        </p:blipFill>
        <p:spPr bwMode="auto">
          <a:xfrm>
            <a:off x="1" y="0"/>
            <a:ext cx="12197297" cy="49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440809"/>
            <a:ext cx="10143066" cy="1783654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22231" y="1440809"/>
            <a:ext cx="1908059" cy="28103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5250857"/>
            <a:ext cx="10143066" cy="971124"/>
          </a:xfrm>
          <a:prstGeom prst="rect">
            <a:avLst/>
          </a:prstGeom>
          <a:solidFill>
            <a:srgbClr val="16448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1266" y="5525857"/>
            <a:ext cx="9033934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 smtClean="0">
                <a:solidFill>
                  <a:srgbClr val="16448E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2400" b="1" dirty="0">
              <a:solidFill>
                <a:srgbClr val="16448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90422" y="5250857"/>
            <a:ext cx="221977" cy="962886"/>
          </a:xfrm>
          <a:prstGeom prst="rect">
            <a:avLst/>
          </a:prstGeom>
          <a:solidFill>
            <a:srgbClr val="164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11" y="1581326"/>
            <a:ext cx="3032988" cy="13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3969398" y="898554"/>
            <a:ext cx="3619047" cy="5959446"/>
          </a:xfrm>
          <a:prstGeom prst="parallelogram">
            <a:avLst>
              <a:gd name="adj" fmla="val 26826"/>
            </a:avLst>
          </a:prstGeom>
          <a:solidFill>
            <a:srgbClr val="850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267090" y="898554"/>
            <a:ext cx="4051927" cy="5976582"/>
            <a:chOff x="5569259" y="889324"/>
            <a:chExt cx="4051927" cy="5976582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569259" y="889324"/>
              <a:ext cx="4051927" cy="5959446"/>
            </a:xfrm>
            <a:prstGeom prst="rect">
              <a:avLst/>
            </a:prstGeom>
            <a:solidFill>
              <a:srgbClr val="850D6B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flipH="1">
              <a:off x="6908038" y="906460"/>
              <a:ext cx="2707833" cy="5959446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8" name="Заголовок 54"/>
          <p:cNvSpPr txBox="1">
            <a:spLocks/>
          </p:cNvSpPr>
          <p:nvPr/>
        </p:nvSpPr>
        <p:spPr>
          <a:xfrm>
            <a:off x="855676" y="327170"/>
            <a:ext cx="10811391" cy="4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ru-RU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СПРАВКА О КОМПАНИИ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511424" y="1511372"/>
            <a:ext cx="763588" cy="785349"/>
            <a:chOff x="193675" y="2114550"/>
            <a:chExt cx="612775" cy="630238"/>
          </a:xfrm>
          <a:solidFill>
            <a:srgbClr val="850D6B"/>
          </a:solidFill>
        </p:grpSpPr>
        <p:sp>
          <p:nvSpPr>
            <p:cNvPr id="24" name="Freeform 43"/>
            <p:cNvSpPr>
              <a:spLocks noEditPoints="1"/>
            </p:cNvSpPr>
            <p:nvPr/>
          </p:nvSpPr>
          <p:spPr bwMode="auto">
            <a:xfrm>
              <a:off x="252413" y="2139950"/>
              <a:ext cx="285750" cy="315913"/>
            </a:xfrm>
            <a:custGeom>
              <a:avLst/>
              <a:gdLst/>
              <a:ahLst/>
              <a:cxnLst>
                <a:cxn ang="0">
                  <a:pos x="152" y="25"/>
                </a:cxn>
                <a:cxn ang="0">
                  <a:pos x="103" y="48"/>
                </a:cxn>
                <a:cxn ang="0">
                  <a:pos x="69" y="90"/>
                </a:cxn>
                <a:cxn ang="0">
                  <a:pos x="57" y="144"/>
                </a:cxn>
                <a:cxn ang="0">
                  <a:pos x="45" y="173"/>
                </a:cxn>
                <a:cxn ang="0">
                  <a:pos x="42" y="172"/>
                </a:cxn>
                <a:cxn ang="0">
                  <a:pos x="24" y="182"/>
                </a:cxn>
                <a:cxn ang="0">
                  <a:pos x="22" y="238"/>
                </a:cxn>
                <a:cxn ang="0">
                  <a:pos x="32" y="256"/>
                </a:cxn>
                <a:cxn ang="0">
                  <a:pos x="45" y="258"/>
                </a:cxn>
                <a:cxn ang="0">
                  <a:pos x="58" y="268"/>
                </a:cxn>
                <a:cxn ang="0">
                  <a:pos x="75" y="316"/>
                </a:cxn>
                <a:cxn ang="0">
                  <a:pos x="109" y="353"/>
                </a:cxn>
                <a:cxn ang="0">
                  <a:pos x="154" y="374"/>
                </a:cxn>
                <a:cxn ang="0">
                  <a:pos x="205" y="374"/>
                </a:cxn>
                <a:cxn ang="0">
                  <a:pos x="252" y="353"/>
                </a:cxn>
                <a:cxn ang="0">
                  <a:pos x="285" y="316"/>
                </a:cxn>
                <a:cxn ang="0">
                  <a:pos x="301" y="268"/>
                </a:cxn>
                <a:cxn ang="0">
                  <a:pos x="314" y="258"/>
                </a:cxn>
                <a:cxn ang="0">
                  <a:pos x="328" y="256"/>
                </a:cxn>
                <a:cxn ang="0">
                  <a:pos x="337" y="238"/>
                </a:cxn>
                <a:cxn ang="0">
                  <a:pos x="335" y="182"/>
                </a:cxn>
                <a:cxn ang="0">
                  <a:pos x="318" y="172"/>
                </a:cxn>
                <a:cxn ang="0">
                  <a:pos x="314" y="173"/>
                </a:cxn>
                <a:cxn ang="0">
                  <a:pos x="302" y="144"/>
                </a:cxn>
                <a:cxn ang="0">
                  <a:pos x="290" y="90"/>
                </a:cxn>
                <a:cxn ang="0">
                  <a:pos x="256" y="48"/>
                </a:cxn>
                <a:cxn ang="0">
                  <a:pos x="208" y="25"/>
                </a:cxn>
                <a:cxn ang="0">
                  <a:pos x="180" y="0"/>
                </a:cxn>
                <a:cxn ang="0">
                  <a:pos x="236" y="11"/>
                </a:cxn>
                <a:cxn ang="0">
                  <a:pos x="281" y="41"/>
                </a:cxn>
                <a:cxn ang="0">
                  <a:pos x="313" y="88"/>
                </a:cxn>
                <a:cxn ang="0">
                  <a:pos x="324" y="144"/>
                </a:cxn>
                <a:cxn ang="0">
                  <a:pos x="339" y="157"/>
                </a:cxn>
                <a:cxn ang="0">
                  <a:pos x="357" y="178"/>
                </a:cxn>
                <a:cxn ang="0">
                  <a:pos x="359" y="238"/>
                </a:cxn>
                <a:cxn ang="0">
                  <a:pos x="348" y="267"/>
                </a:cxn>
                <a:cxn ang="0">
                  <a:pos x="322" y="280"/>
                </a:cxn>
                <a:cxn ang="0">
                  <a:pos x="300" y="333"/>
                </a:cxn>
                <a:cxn ang="0">
                  <a:pos x="260" y="371"/>
                </a:cxn>
                <a:cxn ang="0">
                  <a:pos x="209" y="393"/>
                </a:cxn>
                <a:cxn ang="0">
                  <a:pos x="150" y="393"/>
                </a:cxn>
                <a:cxn ang="0">
                  <a:pos x="99" y="371"/>
                </a:cxn>
                <a:cxn ang="0">
                  <a:pos x="59" y="333"/>
                </a:cxn>
                <a:cxn ang="0">
                  <a:pos x="38" y="280"/>
                </a:cxn>
                <a:cxn ang="0">
                  <a:pos x="11" y="267"/>
                </a:cxn>
                <a:cxn ang="0">
                  <a:pos x="0" y="238"/>
                </a:cxn>
                <a:cxn ang="0">
                  <a:pos x="2" y="178"/>
                </a:cxn>
                <a:cxn ang="0">
                  <a:pos x="21" y="157"/>
                </a:cxn>
                <a:cxn ang="0">
                  <a:pos x="35" y="144"/>
                </a:cxn>
                <a:cxn ang="0">
                  <a:pos x="46" y="88"/>
                </a:cxn>
                <a:cxn ang="0">
                  <a:pos x="78" y="41"/>
                </a:cxn>
                <a:cxn ang="0">
                  <a:pos x="124" y="11"/>
                </a:cxn>
                <a:cxn ang="0">
                  <a:pos x="180" y="0"/>
                </a:cxn>
              </a:cxnLst>
              <a:rect l="0" t="0" r="r" b="b"/>
              <a:pathLst>
                <a:path w="359" h="397">
                  <a:moveTo>
                    <a:pt x="180" y="22"/>
                  </a:moveTo>
                  <a:lnTo>
                    <a:pt x="152" y="25"/>
                  </a:lnTo>
                  <a:lnTo>
                    <a:pt x="126" y="34"/>
                  </a:lnTo>
                  <a:lnTo>
                    <a:pt x="103" y="48"/>
                  </a:lnTo>
                  <a:lnTo>
                    <a:pt x="85" y="68"/>
                  </a:lnTo>
                  <a:lnTo>
                    <a:pt x="69" y="90"/>
                  </a:lnTo>
                  <a:lnTo>
                    <a:pt x="60" y="116"/>
                  </a:lnTo>
                  <a:lnTo>
                    <a:pt x="57" y="144"/>
                  </a:lnTo>
                  <a:lnTo>
                    <a:pt x="57" y="175"/>
                  </a:lnTo>
                  <a:lnTo>
                    <a:pt x="45" y="173"/>
                  </a:lnTo>
                  <a:lnTo>
                    <a:pt x="43" y="172"/>
                  </a:lnTo>
                  <a:lnTo>
                    <a:pt x="42" y="172"/>
                  </a:lnTo>
                  <a:lnTo>
                    <a:pt x="32" y="175"/>
                  </a:lnTo>
                  <a:lnTo>
                    <a:pt x="24" y="182"/>
                  </a:lnTo>
                  <a:lnTo>
                    <a:pt x="22" y="192"/>
                  </a:lnTo>
                  <a:lnTo>
                    <a:pt x="22" y="23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2" y="258"/>
                  </a:lnTo>
                  <a:lnTo>
                    <a:pt x="45" y="258"/>
                  </a:lnTo>
                  <a:lnTo>
                    <a:pt x="57" y="256"/>
                  </a:lnTo>
                  <a:lnTo>
                    <a:pt x="58" y="268"/>
                  </a:lnTo>
                  <a:lnTo>
                    <a:pt x="64" y="293"/>
                  </a:lnTo>
                  <a:lnTo>
                    <a:pt x="75" y="316"/>
                  </a:lnTo>
                  <a:lnTo>
                    <a:pt x="90" y="336"/>
                  </a:lnTo>
                  <a:lnTo>
                    <a:pt x="109" y="353"/>
                  </a:lnTo>
                  <a:lnTo>
                    <a:pt x="130" y="365"/>
                  </a:lnTo>
                  <a:lnTo>
                    <a:pt x="154" y="374"/>
                  </a:lnTo>
                  <a:lnTo>
                    <a:pt x="180" y="376"/>
                  </a:lnTo>
                  <a:lnTo>
                    <a:pt x="205" y="374"/>
                  </a:lnTo>
                  <a:lnTo>
                    <a:pt x="230" y="365"/>
                  </a:lnTo>
                  <a:lnTo>
                    <a:pt x="252" y="353"/>
                  </a:lnTo>
                  <a:lnTo>
                    <a:pt x="270" y="336"/>
                  </a:lnTo>
                  <a:lnTo>
                    <a:pt x="285" y="316"/>
                  </a:lnTo>
                  <a:lnTo>
                    <a:pt x="296" y="293"/>
                  </a:lnTo>
                  <a:lnTo>
                    <a:pt x="301" y="268"/>
                  </a:lnTo>
                  <a:lnTo>
                    <a:pt x="303" y="256"/>
                  </a:lnTo>
                  <a:lnTo>
                    <a:pt x="314" y="258"/>
                  </a:lnTo>
                  <a:lnTo>
                    <a:pt x="318" y="258"/>
                  </a:lnTo>
                  <a:lnTo>
                    <a:pt x="328" y="256"/>
                  </a:lnTo>
                  <a:lnTo>
                    <a:pt x="335" y="248"/>
                  </a:lnTo>
                  <a:lnTo>
                    <a:pt x="337" y="238"/>
                  </a:lnTo>
                  <a:lnTo>
                    <a:pt x="337" y="192"/>
                  </a:lnTo>
                  <a:lnTo>
                    <a:pt x="335" y="182"/>
                  </a:lnTo>
                  <a:lnTo>
                    <a:pt x="328" y="175"/>
                  </a:lnTo>
                  <a:lnTo>
                    <a:pt x="318" y="172"/>
                  </a:lnTo>
                  <a:lnTo>
                    <a:pt x="315" y="172"/>
                  </a:lnTo>
                  <a:lnTo>
                    <a:pt x="314" y="173"/>
                  </a:lnTo>
                  <a:lnTo>
                    <a:pt x="302" y="175"/>
                  </a:lnTo>
                  <a:lnTo>
                    <a:pt x="302" y="144"/>
                  </a:lnTo>
                  <a:lnTo>
                    <a:pt x="299" y="116"/>
                  </a:lnTo>
                  <a:lnTo>
                    <a:pt x="290" y="90"/>
                  </a:lnTo>
                  <a:lnTo>
                    <a:pt x="276" y="68"/>
                  </a:lnTo>
                  <a:lnTo>
                    <a:pt x="256" y="48"/>
                  </a:lnTo>
                  <a:lnTo>
                    <a:pt x="234" y="34"/>
                  </a:lnTo>
                  <a:lnTo>
                    <a:pt x="208" y="25"/>
                  </a:lnTo>
                  <a:lnTo>
                    <a:pt x="180" y="22"/>
                  </a:lnTo>
                  <a:close/>
                  <a:moveTo>
                    <a:pt x="180" y="0"/>
                  </a:moveTo>
                  <a:lnTo>
                    <a:pt x="209" y="3"/>
                  </a:lnTo>
                  <a:lnTo>
                    <a:pt x="236" y="11"/>
                  </a:lnTo>
                  <a:lnTo>
                    <a:pt x="260" y="24"/>
                  </a:lnTo>
                  <a:lnTo>
                    <a:pt x="281" y="41"/>
                  </a:lnTo>
                  <a:lnTo>
                    <a:pt x="300" y="63"/>
                  </a:lnTo>
                  <a:lnTo>
                    <a:pt x="313" y="88"/>
                  </a:lnTo>
                  <a:lnTo>
                    <a:pt x="321" y="115"/>
                  </a:lnTo>
                  <a:lnTo>
                    <a:pt x="324" y="144"/>
                  </a:lnTo>
                  <a:lnTo>
                    <a:pt x="324" y="151"/>
                  </a:lnTo>
                  <a:lnTo>
                    <a:pt x="339" y="157"/>
                  </a:lnTo>
                  <a:lnTo>
                    <a:pt x="350" y="166"/>
                  </a:lnTo>
                  <a:lnTo>
                    <a:pt x="357" y="178"/>
                  </a:lnTo>
                  <a:lnTo>
                    <a:pt x="359" y="192"/>
                  </a:lnTo>
                  <a:lnTo>
                    <a:pt x="359" y="238"/>
                  </a:lnTo>
                  <a:lnTo>
                    <a:pt x="356" y="254"/>
                  </a:lnTo>
                  <a:lnTo>
                    <a:pt x="348" y="267"/>
                  </a:lnTo>
                  <a:lnTo>
                    <a:pt x="336" y="276"/>
                  </a:lnTo>
                  <a:lnTo>
                    <a:pt x="322" y="280"/>
                  </a:lnTo>
                  <a:lnTo>
                    <a:pt x="313" y="308"/>
                  </a:lnTo>
                  <a:lnTo>
                    <a:pt x="300" y="333"/>
                  </a:lnTo>
                  <a:lnTo>
                    <a:pt x="282" y="354"/>
                  </a:lnTo>
                  <a:lnTo>
                    <a:pt x="260" y="371"/>
                  </a:lnTo>
                  <a:lnTo>
                    <a:pt x="236" y="386"/>
                  </a:lnTo>
                  <a:lnTo>
                    <a:pt x="209" y="393"/>
                  </a:lnTo>
                  <a:lnTo>
                    <a:pt x="180" y="397"/>
                  </a:lnTo>
                  <a:lnTo>
                    <a:pt x="150" y="393"/>
                  </a:lnTo>
                  <a:lnTo>
                    <a:pt x="123" y="386"/>
                  </a:lnTo>
                  <a:lnTo>
                    <a:pt x="99" y="371"/>
                  </a:lnTo>
                  <a:lnTo>
                    <a:pt x="77" y="354"/>
                  </a:lnTo>
                  <a:lnTo>
                    <a:pt x="59" y="333"/>
                  </a:lnTo>
                  <a:lnTo>
                    <a:pt x="46" y="308"/>
                  </a:lnTo>
                  <a:lnTo>
                    <a:pt x="38" y="280"/>
                  </a:lnTo>
                  <a:lnTo>
                    <a:pt x="23" y="276"/>
                  </a:lnTo>
                  <a:lnTo>
                    <a:pt x="11" y="267"/>
                  </a:lnTo>
                  <a:lnTo>
                    <a:pt x="3" y="254"/>
                  </a:lnTo>
                  <a:lnTo>
                    <a:pt x="0" y="238"/>
                  </a:lnTo>
                  <a:lnTo>
                    <a:pt x="0" y="192"/>
                  </a:lnTo>
                  <a:lnTo>
                    <a:pt x="2" y="178"/>
                  </a:lnTo>
                  <a:lnTo>
                    <a:pt x="10" y="166"/>
                  </a:lnTo>
                  <a:lnTo>
                    <a:pt x="21" y="157"/>
                  </a:lnTo>
                  <a:lnTo>
                    <a:pt x="35" y="151"/>
                  </a:lnTo>
                  <a:lnTo>
                    <a:pt x="35" y="144"/>
                  </a:lnTo>
                  <a:lnTo>
                    <a:pt x="38" y="115"/>
                  </a:lnTo>
                  <a:lnTo>
                    <a:pt x="46" y="88"/>
                  </a:lnTo>
                  <a:lnTo>
                    <a:pt x="60" y="63"/>
                  </a:lnTo>
                  <a:lnTo>
                    <a:pt x="78" y="41"/>
                  </a:lnTo>
                  <a:lnTo>
                    <a:pt x="99" y="24"/>
                  </a:lnTo>
                  <a:lnTo>
                    <a:pt x="124" y="11"/>
                  </a:lnTo>
                  <a:lnTo>
                    <a:pt x="150" y="3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193675" y="2428875"/>
              <a:ext cx="403225" cy="315913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00" y="0"/>
                </a:cxn>
                <a:cxn ang="0">
                  <a:pos x="203" y="2"/>
                </a:cxn>
                <a:cxn ang="0">
                  <a:pos x="206" y="4"/>
                </a:cxn>
                <a:cxn ang="0">
                  <a:pos x="208" y="11"/>
                </a:cxn>
                <a:cxn ang="0">
                  <a:pos x="208" y="94"/>
                </a:cxn>
                <a:cxn ang="0">
                  <a:pos x="140" y="94"/>
                </a:cxn>
                <a:cxn ang="0">
                  <a:pos x="112" y="98"/>
                </a:cxn>
                <a:cxn ang="0">
                  <a:pos x="88" y="106"/>
                </a:cxn>
                <a:cxn ang="0">
                  <a:pos x="66" y="121"/>
                </a:cxn>
                <a:cxn ang="0">
                  <a:pos x="48" y="139"/>
                </a:cxn>
                <a:cxn ang="0">
                  <a:pos x="34" y="161"/>
                </a:cxn>
                <a:cxn ang="0">
                  <a:pos x="25" y="186"/>
                </a:cxn>
                <a:cxn ang="0">
                  <a:pos x="22" y="213"/>
                </a:cxn>
                <a:cxn ang="0">
                  <a:pos x="22" y="376"/>
                </a:cxn>
                <a:cxn ang="0">
                  <a:pos x="487" y="376"/>
                </a:cxn>
                <a:cxn ang="0">
                  <a:pos x="487" y="213"/>
                </a:cxn>
                <a:cxn ang="0">
                  <a:pos x="484" y="186"/>
                </a:cxn>
                <a:cxn ang="0">
                  <a:pos x="475" y="161"/>
                </a:cxn>
                <a:cxn ang="0">
                  <a:pos x="461" y="139"/>
                </a:cxn>
                <a:cxn ang="0">
                  <a:pos x="443" y="121"/>
                </a:cxn>
                <a:cxn ang="0">
                  <a:pos x="421" y="106"/>
                </a:cxn>
                <a:cxn ang="0">
                  <a:pos x="397" y="98"/>
                </a:cxn>
                <a:cxn ang="0">
                  <a:pos x="370" y="94"/>
                </a:cxn>
                <a:cxn ang="0">
                  <a:pos x="301" y="94"/>
                </a:cxn>
                <a:cxn ang="0">
                  <a:pos x="301" y="11"/>
                </a:cxn>
                <a:cxn ang="0">
                  <a:pos x="304" y="4"/>
                </a:cxn>
                <a:cxn ang="0">
                  <a:pos x="306" y="2"/>
                </a:cxn>
                <a:cxn ang="0">
                  <a:pos x="309" y="0"/>
                </a:cxn>
                <a:cxn ang="0">
                  <a:pos x="316" y="0"/>
                </a:cxn>
                <a:cxn ang="0">
                  <a:pos x="319" y="2"/>
                </a:cxn>
                <a:cxn ang="0">
                  <a:pos x="321" y="4"/>
                </a:cxn>
                <a:cxn ang="0">
                  <a:pos x="323" y="7"/>
                </a:cxn>
                <a:cxn ang="0">
                  <a:pos x="323" y="73"/>
                </a:cxn>
                <a:cxn ang="0">
                  <a:pos x="370" y="73"/>
                </a:cxn>
                <a:cxn ang="0">
                  <a:pos x="398" y="77"/>
                </a:cxn>
                <a:cxn ang="0">
                  <a:pos x="423" y="84"/>
                </a:cxn>
                <a:cxn ang="0">
                  <a:pos x="448" y="98"/>
                </a:cxn>
                <a:cxn ang="0">
                  <a:pos x="469" y="114"/>
                </a:cxn>
                <a:cxn ang="0">
                  <a:pos x="485" y="135"/>
                </a:cxn>
                <a:cxn ang="0">
                  <a:pos x="498" y="159"/>
                </a:cxn>
                <a:cxn ang="0">
                  <a:pos x="506" y="184"/>
                </a:cxn>
                <a:cxn ang="0">
                  <a:pos x="509" y="213"/>
                </a:cxn>
                <a:cxn ang="0">
                  <a:pos x="509" y="398"/>
                </a:cxn>
                <a:cxn ang="0">
                  <a:pos x="0" y="398"/>
                </a:cxn>
                <a:cxn ang="0">
                  <a:pos x="0" y="213"/>
                </a:cxn>
                <a:cxn ang="0">
                  <a:pos x="3" y="184"/>
                </a:cxn>
                <a:cxn ang="0">
                  <a:pos x="11" y="159"/>
                </a:cxn>
                <a:cxn ang="0">
                  <a:pos x="24" y="135"/>
                </a:cxn>
                <a:cxn ang="0">
                  <a:pos x="41" y="114"/>
                </a:cxn>
                <a:cxn ang="0">
                  <a:pos x="62" y="98"/>
                </a:cxn>
                <a:cxn ang="0">
                  <a:pos x="86" y="84"/>
                </a:cxn>
                <a:cxn ang="0">
                  <a:pos x="111" y="77"/>
                </a:cxn>
                <a:cxn ang="0">
                  <a:pos x="140" y="73"/>
                </a:cxn>
                <a:cxn ang="0">
                  <a:pos x="186" y="73"/>
                </a:cxn>
                <a:cxn ang="0">
                  <a:pos x="186" y="7"/>
                </a:cxn>
                <a:cxn ang="0">
                  <a:pos x="188" y="4"/>
                </a:cxn>
                <a:cxn ang="0">
                  <a:pos x="190" y="2"/>
                </a:cxn>
                <a:cxn ang="0">
                  <a:pos x="194" y="0"/>
                </a:cxn>
              </a:cxnLst>
              <a:rect l="0" t="0" r="r" b="b"/>
              <a:pathLst>
                <a:path w="509" h="398">
                  <a:moveTo>
                    <a:pt x="194" y="0"/>
                  </a:moveTo>
                  <a:lnTo>
                    <a:pt x="200" y="0"/>
                  </a:lnTo>
                  <a:lnTo>
                    <a:pt x="203" y="2"/>
                  </a:lnTo>
                  <a:lnTo>
                    <a:pt x="206" y="4"/>
                  </a:lnTo>
                  <a:lnTo>
                    <a:pt x="208" y="11"/>
                  </a:lnTo>
                  <a:lnTo>
                    <a:pt x="208" y="94"/>
                  </a:lnTo>
                  <a:lnTo>
                    <a:pt x="140" y="94"/>
                  </a:lnTo>
                  <a:lnTo>
                    <a:pt x="112" y="98"/>
                  </a:lnTo>
                  <a:lnTo>
                    <a:pt x="88" y="106"/>
                  </a:lnTo>
                  <a:lnTo>
                    <a:pt x="66" y="121"/>
                  </a:lnTo>
                  <a:lnTo>
                    <a:pt x="48" y="139"/>
                  </a:lnTo>
                  <a:lnTo>
                    <a:pt x="34" y="161"/>
                  </a:lnTo>
                  <a:lnTo>
                    <a:pt x="25" y="186"/>
                  </a:lnTo>
                  <a:lnTo>
                    <a:pt x="22" y="213"/>
                  </a:lnTo>
                  <a:lnTo>
                    <a:pt x="22" y="376"/>
                  </a:lnTo>
                  <a:lnTo>
                    <a:pt x="487" y="376"/>
                  </a:lnTo>
                  <a:lnTo>
                    <a:pt x="487" y="213"/>
                  </a:lnTo>
                  <a:lnTo>
                    <a:pt x="484" y="186"/>
                  </a:lnTo>
                  <a:lnTo>
                    <a:pt x="475" y="161"/>
                  </a:lnTo>
                  <a:lnTo>
                    <a:pt x="461" y="139"/>
                  </a:lnTo>
                  <a:lnTo>
                    <a:pt x="443" y="121"/>
                  </a:lnTo>
                  <a:lnTo>
                    <a:pt x="421" y="106"/>
                  </a:lnTo>
                  <a:lnTo>
                    <a:pt x="397" y="98"/>
                  </a:lnTo>
                  <a:lnTo>
                    <a:pt x="370" y="94"/>
                  </a:lnTo>
                  <a:lnTo>
                    <a:pt x="301" y="94"/>
                  </a:lnTo>
                  <a:lnTo>
                    <a:pt x="301" y="11"/>
                  </a:lnTo>
                  <a:lnTo>
                    <a:pt x="304" y="4"/>
                  </a:lnTo>
                  <a:lnTo>
                    <a:pt x="306" y="2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19" y="2"/>
                  </a:lnTo>
                  <a:lnTo>
                    <a:pt x="321" y="4"/>
                  </a:lnTo>
                  <a:lnTo>
                    <a:pt x="323" y="7"/>
                  </a:lnTo>
                  <a:lnTo>
                    <a:pt x="323" y="73"/>
                  </a:lnTo>
                  <a:lnTo>
                    <a:pt x="370" y="73"/>
                  </a:lnTo>
                  <a:lnTo>
                    <a:pt x="398" y="77"/>
                  </a:lnTo>
                  <a:lnTo>
                    <a:pt x="423" y="84"/>
                  </a:lnTo>
                  <a:lnTo>
                    <a:pt x="448" y="98"/>
                  </a:lnTo>
                  <a:lnTo>
                    <a:pt x="469" y="114"/>
                  </a:lnTo>
                  <a:lnTo>
                    <a:pt x="485" y="135"/>
                  </a:lnTo>
                  <a:lnTo>
                    <a:pt x="498" y="159"/>
                  </a:lnTo>
                  <a:lnTo>
                    <a:pt x="506" y="184"/>
                  </a:lnTo>
                  <a:lnTo>
                    <a:pt x="509" y="213"/>
                  </a:lnTo>
                  <a:lnTo>
                    <a:pt x="509" y="398"/>
                  </a:lnTo>
                  <a:lnTo>
                    <a:pt x="0" y="398"/>
                  </a:lnTo>
                  <a:lnTo>
                    <a:pt x="0" y="213"/>
                  </a:lnTo>
                  <a:lnTo>
                    <a:pt x="3" y="184"/>
                  </a:lnTo>
                  <a:lnTo>
                    <a:pt x="11" y="159"/>
                  </a:lnTo>
                  <a:lnTo>
                    <a:pt x="24" y="135"/>
                  </a:lnTo>
                  <a:lnTo>
                    <a:pt x="41" y="114"/>
                  </a:lnTo>
                  <a:lnTo>
                    <a:pt x="62" y="98"/>
                  </a:lnTo>
                  <a:lnTo>
                    <a:pt x="86" y="84"/>
                  </a:lnTo>
                  <a:lnTo>
                    <a:pt x="111" y="77"/>
                  </a:lnTo>
                  <a:lnTo>
                    <a:pt x="140" y="73"/>
                  </a:lnTo>
                  <a:lnTo>
                    <a:pt x="186" y="73"/>
                  </a:lnTo>
                  <a:lnTo>
                    <a:pt x="186" y="7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2738" y="2489200"/>
              <a:ext cx="163513" cy="165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102" y="160"/>
                </a:cxn>
                <a:cxn ang="0">
                  <a:pos x="186" y="5"/>
                </a:cxn>
                <a:cxn ang="0">
                  <a:pos x="188" y="2"/>
                </a:cxn>
                <a:cxn ang="0">
                  <a:pos x="190" y="1"/>
                </a:cxn>
                <a:cxn ang="0">
                  <a:pos x="193" y="0"/>
                </a:cxn>
                <a:cxn ang="0">
                  <a:pos x="197" y="0"/>
                </a:cxn>
                <a:cxn ang="0">
                  <a:pos x="200" y="1"/>
                </a:cxn>
                <a:cxn ang="0">
                  <a:pos x="203" y="3"/>
                </a:cxn>
                <a:cxn ang="0">
                  <a:pos x="205" y="9"/>
                </a:cxn>
                <a:cxn ang="0">
                  <a:pos x="205" y="13"/>
                </a:cxn>
                <a:cxn ang="0">
                  <a:pos x="204" y="16"/>
                </a:cxn>
                <a:cxn ang="0">
                  <a:pos x="102" y="206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205" h="206">
                  <a:moveTo>
                    <a:pt x="9" y="0"/>
                  </a:moveTo>
                  <a:lnTo>
                    <a:pt x="11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02" y="160"/>
                  </a:lnTo>
                  <a:lnTo>
                    <a:pt x="186" y="5"/>
                  </a:lnTo>
                  <a:lnTo>
                    <a:pt x="188" y="2"/>
                  </a:lnTo>
                  <a:lnTo>
                    <a:pt x="190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0" y="1"/>
                  </a:lnTo>
                  <a:lnTo>
                    <a:pt x="203" y="3"/>
                  </a:lnTo>
                  <a:lnTo>
                    <a:pt x="205" y="9"/>
                  </a:lnTo>
                  <a:lnTo>
                    <a:pt x="205" y="13"/>
                  </a:lnTo>
                  <a:lnTo>
                    <a:pt x="204" y="16"/>
                  </a:lnTo>
                  <a:lnTo>
                    <a:pt x="102" y="20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284163" y="2184400"/>
              <a:ext cx="217488" cy="95250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03" y="25"/>
                </a:cxn>
                <a:cxn ang="0">
                  <a:pos x="204" y="28"/>
                </a:cxn>
                <a:cxn ang="0">
                  <a:pos x="206" y="36"/>
                </a:cxn>
                <a:cxn ang="0">
                  <a:pos x="211" y="46"/>
                </a:cxn>
                <a:cxn ang="0">
                  <a:pos x="216" y="59"/>
                </a:cxn>
                <a:cxn ang="0">
                  <a:pos x="225" y="71"/>
                </a:cxn>
                <a:cxn ang="0">
                  <a:pos x="235" y="82"/>
                </a:cxn>
                <a:cxn ang="0">
                  <a:pos x="248" y="92"/>
                </a:cxn>
                <a:cxn ang="0">
                  <a:pos x="263" y="97"/>
                </a:cxn>
                <a:cxn ang="0">
                  <a:pos x="267" y="98"/>
                </a:cxn>
                <a:cxn ang="0">
                  <a:pos x="269" y="99"/>
                </a:cxn>
                <a:cxn ang="0">
                  <a:pos x="271" y="102"/>
                </a:cxn>
                <a:cxn ang="0">
                  <a:pos x="272" y="105"/>
                </a:cxn>
                <a:cxn ang="0">
                  <a:pos x="272" y="109"/>
                </a:cxn>
                <a:cxn ang="0">
                  <a:pos x="271" y="112"/>
                </a:cxn>
                <a:cxn ang="0">
                  <a:pos x="268" y="115"/>
                </a:cxn>
                <a:cxn ang="0">
                  <a:pos x="265" y="117"/>
                </a:cxn>
                <a:cxn ang="0">
                  <a:pos x="260" y="117"/>
                </a:cxn>
                <a:cxn ang="0">
                  <a:pos x="241" y="112"/>
                </a:cxn>
                <a:cxn ang="0">
                  <a:pos x="225" y="103"/>
                </a:cxn>
                <a:cxn ang="0">
                  <a:pos x="213" y="91"/>
                </a:cxn>
                <a:cxn ang="0">
                  <a:pos x="202" y="77"/>
                </a:cxn>
                <a:cxn ang="0">
                  <a:pos x="194" y="64"/>
                </a:cxn>
                <a:cxn ang="0">
                  <a:pos x="189" y="50"/>
                </a:cxn>
                <a:cxn ang="0">
                  <a:pos x="179" y="60"/>
                </a:cxn>
                <a:cxn ang="0">
                  <a:pos x="166" y="71"/>
                </a:cxn>
                <a:cxn ang="0">
                  <a:pos x="150" y="82"/>
                </a:cxn>
                <a:cxn ang="0">
                  <a:pos x="130" y="93"/>
                </a:cxn>
                <a:cxn ang="0">
                  <a:pos x="109" y="103"/>
                </a:cxn>
                <a:cxn ang="0">
                  <a:pos x="84" y="111"/>
                </a:cxn>
                <a:cxn ang="0">
                  <a:pos x="56" y="116"/>
                </a:cxn>
                <a:cxn ang="0">
                  <a:pos x="24" y="119"/>
                </a:cxn>
                <a:cxn ang="0">
                  <a:pos x="17" y="117"/>
                </a:cxn>
                <a:cxn ang="0">
                  <a:pos x="11" y="117"/>
                </a:cxn>
                <a:cxn ang="0">
                  <a:pos x="4" y="115"/>
                </a:cxn>
                <a:cxn ang="0">
                  <a:pos x="2" y="113"/>
                </a:cxn>
                <a:cxn ang="0">
                  <a:pos x="0" y="110"/>
                </a:cxn>
                <a:cxn ang="0">
                  <a:pos x="0" y="106"/>
                </a:cxn>
                <a:cxn ang="0">
                  <a:pos x="1" y="103"/>
                </a:cxn>
                <a:cxn ang="0">
                  <a:pos x="3" y="100"/>
                </a:cxn>
                <a:cxn ang="0">
                  <a:pos x="5" y="98"/>
                </a:cxn>
                <a:cxn ang="0">
                  <a:pos x="8" y="95"/>
                </a:cxn>
                <a:cxn ang="0">
                  <a:pos x="42" y="95"/>
                </a:cxn>
                <a:cxn ang="0">
                  <a:pos x="70" y="91"/>
                </a:cxn>
                <a:cxn ang="0">
                  <a:pos x="94" y="84"/>
                </a:cxn>
                <a:cxn ang="0">
                  <a:pos x="115" y="77"/>
                </a:cxn>
                <a:cxn ang="0">
                  <a:pos x="134" y="67"/>
                </a:cxn>
                <a:cxn ang="0">
                  <a:pos x="148" y="57"/>
                </a:cxn>
                <a:cxn ang="0">
                  <a:pos x="160" y="47"/>
                </a:cxn>
                <a:cxn ang="0">
                  <a:pos x="170" y="37"/>
                </a:cxn>
                <a:cxn ang="0">
                  <a:pos x="177" y="29"/>
                </a:cxn>
                <a:cxn ang="0">
                  <a:pos x="181" y="24"/>
                </a:cxn>
                <a:cxn ang="0">
                  <a:pos x="183" y="22"/>
                </a:cxn>
                <a:cxn ang="0">
                  <a:pos x="197" y="0"/>
                </a:cxn>
              </a:cxnLst>
              <a:rect l="0" t="0" r="r" b="b"/>
              <a:pathLst>
                <a:path w="272" h="119">
                  <a:moveTo>
                    <a:pt x="197" y="0"/>
                  </a:moveTo>
                  <a:lnTo>
                    <a:pt x="203" y="25"/>
                  </a:lnTo>
                  <a:lnTo>
                    <a:pt x="204" y="28"/>
                  </a:lnTo>
                  <a:lnTo>
                    <a:pt x="206" y="36"/>
                  </a:lnTo>
                  <a:lnTo>
                    <a:pt x="211" y="46"/>
                  </a:lnTo>
                  <a:lnTo>
                    <a:pt x="216" y="59"/>
                  </a:lnTo>
                  <a:lnTo>
                    <a:pt x="225" y="71"/>
                  </a:lnTo>
                  <a:lnTo>
                    <a:pt x="235" y="82"/>
                  </a:lnTo>
                  <a:lnTo>
                    <a:pt x="248" y="92"/>
                  </a:lnTo>
                  <a:lnTo>
                    <a:pt x="263" y="97"/>
                  </a:lnTo>
                  <a:lnTo>
                    <a:pt x="267" y="98"/>
                  </a:lnTo>
                  <a:lnTo>
                    <a:pt x="269" y="99"/>
                  </a:lnTo>
                  <a:lnTo>
                    <a:pt x="271" y="102"/>
                  </a:lnTo>
                  <a:lnTo>
                    <a:pt x="272" y="105"/>
                  </a:lnTo>
                  <a:lnTo>
                    <a:pt x="272" y="109"/>
                  </a:lnTo>
                  <a:lnTo>
                    <a:pt x="271" y="112"/>
                  </a:lnTo>
                  <a:lnTo>
                    <a:pt x="268" y="115"/>
                  </a:lnTo>
                  <a:lnTo>
                    <a:pt x="265" y="117"/>
                  </a:lnTo>
                  <a:lnTo>
                    <a:pt x="260" y="117"/>
                  </a:lnTo>
                  <a:lnTo>
                    <a:pt x="241" y="112"/>
                  </a:lnTo>
                  <a:lnTo>
                    <a:pt x="225" y="103"/>
                  </a:lnTo>
                  <a:lnTo>
                    <a:pt x="213" y="91"/>
                  </a:lnTo>
                  <a:lnTo>
                    <a:pt x="202" y="77"/>
                  </a:lnTo>
                  <a:lnTo>
                    <a:pt x="194" y="64"/>
                  </a:lnTo>
                  <a:lnTo>
                    <a:pt x="189" y="50"/>
                  </a:lnTo>
                  <a:lnTo>
                    <a:pt x="179" y="60"/>
                  </a:lnTo>
                  <a:lnTo>
                    <a:pt x="166" y="71"/>
                  </a:lnTo>
                  <a:lnTo>
                    <a:pt x="150" y="82"/>
                  </a:lnTo>
                  <a:lnTo>
                    <a:pt x="130" y="93"/>
                  </a:lnTo>
                  <a:lnTo>
                    <a:pt x="109" y="103"/>
                  </a:lnTo>
                  <a:lnTo>
                    <a:pt x="84" y="111"/>
                  </a:lnTo>
                  <a:lnTo>
                    <a:pt x="56" y="116"/>
                  </a:lnTo>
                  <a:lnTo>
                    <a:pt x="24" y="119"/>
                  </a:lnTo>
                  <a:lnTo>
                    <a:pt x="17" y="117"/>
                  </a:lnTo>
                  <a:lnTo>
                    <a:pt x="11" y="117"/>
                  </a:lnTo>
                  <a:lnTo>
                    <a:pt x="4" y="115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3" y="100"/>
                  </a:lnTo>
                  <a:lnTo>
                    <a:pt x="5" y="98"/>
                  </a:lnTo>
                  <a:lnTo>
                    <a:pt x="8" y="95"/>
                  </a:lnTo>
                  <a:lnTo>
                    <a:pt x="42" y="95"/>
                  </a:lnTo>
                  <a:lnTo>
                    <a:pt x="70" y="91"/>
                  </a:lnTo>
                  <a:lnTo>
                    <a:pt x="94" y="84"/>
                  </a:lnTo>
                  <a:lnTo>
                    <a:pt x="115" y="77"/>
                  </a:lnTo>
                  <a:lnTo>
                    <a:pt x="134" y="67"/>
                  </a:lnTo>
                  <a:lnTo>
                    <a:pt x="148" y="57"/>
                  </a:lnTo>
                  <a:lnTo>
                    <a:pt x="160" y="47"/>
                  </a:lnTo>
                  <a:lnTo>
                    <a:pt x="170" y="37"/>
                  </a:lnTo>
                  <a:lnTo>
                    <a:pt x="177" y="29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495300" y="2114550"/>
              <a:ext cx="252413" cy="306388"/>
            </a:xfrm>
            <a:custGeom>
              <a:avLst/>
              <a:gdLst/>
              <a:ahLst/>
              <a:cxnLst>
                <a:cxn ang="0">
                  <a:pos x="172" y="3"/>
                </a:cxn>
                <a:cxn ang="0">
                  <a:pos x="222" y="24"/>
                </a:cxn>
                <a:cxn ang="0">
                  <a:pos x="260" y="61"/>
                </a:cxn>
                <a:cxn ang="0">
                  <a:pos x="281" y="111"/>
                </a:cxn>
                <a:cxn ang="0">
                  <a:pos x="284" y="146"/>
                </a:cxn>
                <a:cxn ang="0">
                  <a:pos x="308" y="159"/>
                </a:cxn>
                <a:cxn ang="0">
                  <a:pos x="317" y="187"/>
                </a:cxn>
                <a:cxn ang="0">
                  <a:pos x="315" y="246"/>
                </a:cxn>
                <a:cxn ang="0">
                  <a:pos x="295" y="267"/>
                </a:cxn>
                <a:cxn ang="0">
                  <a:pos x="273" y="298"/>
                </a:cxn>
                <a:cxn ang="0">
                  <a:pos x="243" y="343"/>
                </a:cxn>
                <a:cxn ang="0">
                  <a:pos x="199" y="374"/>
                </a:cxn>
                <a:cxn ang="0">
                  <a:pos x="144" y="385"/>
                </a:cxn>
                <a:cxn ang="0">
                  <a:pos x="91" y="375"/>
                </a:cxn>
                <a:cxn ang="0">
                  <a:pos x="47" y="345"/>
                </a:cxn>
                <a:cxn ang="0">
                  <a:pos x="16" y="301"/>
                </a:cxn>
                <a:cxn ang="0">
                  <a:pos x="15" y="294"/>
                </a:cxn>
                <a:cxn ang="0">
                  <a:pos x="18" y="289"/>
                </a:cxn>
                <a:cxn ang="0">
                  <a:pos x="25" y="286"/>
                </a:cxn>
                <a:cxn ang="0">
                  <a:pos x="32" y="287"/>
                </a:cxn>
                <a:cxn ang="0">
                  <a:pos x="36" y="292"/>
                </a:cxn>
                <a:cxn ang="0">
                  <a:pos x="62" y="330"/>
                </a:cxn>
                <a:cxn ang="0">
                  <a:pos x="100" y="354"/>
                </a:cxn>
                <a:cxn ang="0">
                  <a:pos x="144" y="363"/>
                </a:cxn>
                <a:cxn ang="0">
                  <a:pos x="192" y="353"/>
                </a:cxn>
                <a:cxn ang="0">
                  <a:pos x="231" y="324"/>
                </a:cxn>
                <a:cxn ang="0">
                  <a:pos x="256" y="283"/>
                </a:cxn>
                <a:cxn ang="0">
                  <a:pos x="262" y="247"/>
                </a:cxn>
                <a:cxn ang="0">
                  <a:pos x="277" y="249"/>
                </a:cxn>
                <a:cxn ang="0">
                  <a:pos x="293" y="241"/>
                </a:cxn>
                <a:cxn ang="0">
                  <a:pos x="295" y="187"/>
                </a:cxn>
                <a:cxn ang="0">
                  <a:pos x="287" y="170"/>
                </a:cxn>
                <a:cxn ang="0">
                  <a:pos x="275" y="168"/>
                </a:cxn>
                <a:cxn ang="0">
                  <a:pos x="262" y="139"/>
                </a:cxn>
                <a:cxn ang="0">
                  <a:pos x="250" y="88"/>
                </a:cxn>
                <a:cxn ang="0">
                  <a:pos x="217" y="48"/>
                </a:cxn>
                <a:cxn ang="0">
                  <a:pos x="171" y="25"/>
                </a:cxn>
                <a:cxn ang="0">
                  <a:pos x="116" y="25"/>
                </a:cxn>
                <a:cxn ang="0">
                  <a:pos x="70" y="48"/>
                </a:cxn>
                <a:cxn ang="0">
                  <a:pos x="38" y="88"/>
                </a:cxn>
                <a:cxn ang="0">
                  <a:pos x="26" y="139"/>
                </a:cxn>
                <a:cxn ang="0">
                  <a:pos x="13" y="168"/>
                </a:cxn>
                <a:cxn ang="0">
                  <a:pos x="4" y="166"/>
                </a:cxn>
                <a:cxn ang="0">
                  <a:pos x="0" y="160"/>
                </a:cxn>
                <a:cxn ang="0">
                  <a:pos x="2" y="149"/>
                </a:cxn>
                <a:cxn ang="0">
                  <a:pos x="4" y="139"/>
                </a:cxn>
                <a:cxn ang="0">
                  <a:pos x="15" y="86"/>
                </a:cxn>
                <a:cxn ang="0">
                  <a:pos x="45" y="40"/>
                </a:cxn>
                <a:cxn ang="0">
                  <a:pos x="90" y="11"/>
                </a:cxn>
                <a:cxn ang="0">
                  <a:pos x="144" y="0"/>
                </a:cxn>
              </a:cxnLst>
              <a:rect l="0" t="0" r="r" b="b"/>
              <a:pathLst>
                <a:path w="317" h="385">
                  <a:moveTo>
                    <a:pt x="144" y="0"/>
                  </a:moveTo>
                  <a:lnTo>
                    <a:pt x="172" y="3"/>
                  </a:lnTo>
                  <a:lnTo>
                    <a:pt x="199" y="11"/>
                  </a:lnTo>
                  <a:lnTo>
                    <a:pt x="222" y="24"/>
                  </a:lnTo>
                  <a:lnTo>
                    <a:pt x="243" y="40"/>
                  </a:lnTo>
                  <a:lnTo>
                    <a:pt x="260" y="61"/>
                  </a:lnTo>
                  <a:lnTo>
                    <a:pt x="273" y="86"/>
                  </a:lnTo>
                  <a:lnTo>
                    <a:pt x="281" y="111"/>
                  </a:lnTo>
                  <a:lnTo>
                    <a:pt x="284" y="139"/>
                  </a:lnTo>
                  <a:lnTo>
                    <a:pt x="284" y="146"/>
                  </a:lnTo>
                  <a:lnTo>
                    <a:pt x="298" y="150"/>
                  </a:lnTo>
                  <a:lnTo>
                    <a:pt x="308" y="159"/>
                  </a:lnTo>
                  <a:lnTo>
                    <a:pt x="315" y="172"/>
                  </a:lnTo>
                  <a:lnTo>
                    <a:pt x="317" y="187"/>
                  </a:lnTo>
                  <a:lnTo>
                    <a:pt x="317" y="231"/>
                  </a:lnTo>
                  <a:lnTo>
                    <a:pt x="315" y="246"/>
                  </a:lnTo>
                  <a:lnTo>
                    <a:pt x="308" y="258"/>
                  </a:lnTo>
                  <a:lnTo>
                    <a:pt x="295" y="267"/>
                  </a:lnTo>
                  <a:lnTo>
                    <a:pt x="281" y="271"/>
                  </a:lnTo>
                  <a:lnTo>
                    <a:pt x="273" y="298"/>
                  </a:lnTo>
                  <a:lnTo>
                    <a:pt x="260" y="322"/>
                  </a:lnTo>
                  <a:lnTo>
                    <a:pt x="243" y="343"/>
                  </a:lnTo>
                  <a:lnTo>
                    <a:pt x="222" y="360"/>
                  </a:lnTo>
                  <a:lnTo>
                    <a:pt x="199" y="374"/>
                  </a:lnTo>
                  <a:lnTo>
                    <a:pt x="172" y="381"/>
                  </a:lnTo>
                  <a:lnTo>
                    <a:pt x="144" y="385"/>
                  </a:lnTo>
                  <a:lnTo>
                    <a:pt x="116" y="382"/>
                  </a:lnTo>
                  <a:lnTo>
                    <a:pt x="91" y="375"/>
                  </a:lnTo>
                  <a:lnTo>
                    <a:pt x="68" y="362"/>
                  </a:lnTo>
                  <a:lnTo>
                    <a:pt x="47" y="345"/>
                  </a:lnTo>
                  <a:lnTo>
                    <a:pt x="29" y="325"/>
                  </a:lnTo>
                  <a:lnTo>
                    <a:pt x="16" y="301"/>
                  </a:lnTo>
                  <a:lnTo>
                    <a:pt x="15" y="298"/>
                  </a:lnTo>
                  <a:lnTo>
                    <a:pt x="15" y="294"/>
                  </a:lnTo>
                  <a:lnTo>
                    <a:pt x="16" y="291"/>
                  </a:lnTo>
                  <a:lnTo>
                    <a:pt x="18" y="289"/>
                  </a:lnTo>
                  <a:lnTo>
                    <a:pt x="22" y="287"/>
                  </a:lnTo>
                  <a:lnTo>
                    <a:pt x="25" y="286"/>
                  </a:lnTo>
                  <a:lnTo>
                    <a:pt x="28" y="286"/>
                  </a:lnTo>
                  <a:lnTo>
                    <a:pt x="32" y="287"/>
                  </a:lnTo>
                  <a:lnTo>
                    <a:pt x="34" y="289"/>
                  </a:lnTo>
                  <a:lnTo>
                    <a:pt x="36" y="292"/>
                  </a:lnTo>
                  <a:lnTo>
                    <a:pt x="47" y="312"/>
                  </a:lnTo>
                  <a:lnTo>
                    <a:pt x="62" y="330"/>
                  </a:lnTo>
                  <a:lnTo>
                    <a:pt x="80" y="344"/>
                  </a:lnTo>
                  <a:lnTo>
                    <a:pt x="100" y="354"/>
                  </a:lnTo>
                  <a:lnTo>
                    <a:pt x="121" y="360"/>
                  </a:lnTo>
                  <a:lnTo>
                    <a:pt x="144" y="363"/>
                  </a:lnTo>
                  <a:lnTo>
                    <a:pt x="169" y="360"/>
                  </a:lnTo>
                  <a:lnTo>
                    <a:pt x="192" y="353"/>
                  </a:lnTo>
                  <a:lnTo>
                    <a:pt x="213" y="341"/>
                  </a:lnTo>
                  <a:lnTo>
                    <a:pt x="231" y="324"/>
                  </a:lnTo>
                  <a:lnTo>
                    <a:pt x="245" y="305"/>
                  </a:lnTo>
                  <a:lnTo>
                    <a:pt x="256" y="283"/>
                  </a:lnTo>
                  <a:lnTo>
                    <a:pt x="261" y="259"/>
                  </a:lnTo>
                  <a:lnTo>
                    <a:pt x="262" y="247"/>
                  </a:lnTo>
                  <a:lnTo>
                    <a:pt x="273" y="249"/>
                  </a:lnTo>
                  <a:lnTo>
                    <a:pt x="277" y="249"/>
                  </a:lnTo>
                  <a:lnTo>
                    <a:pt x="287" y="247"/>
                  </a:lnTo>
                  <a:lnTo>
                    <a:pt x="293" y="241"/>
                  </a:lnTo>
                  <a:lnTo>
                    <a:pt x="295" y="231"/>
                  </a:lnTo>
                  <a:lnTo>
                    <a:pt x="295" y="187"/>
                  </a:lnTo>
                  <a:lnTo>
                    <a:pt x="293" y="177"/>
                  </a:lnTo>
                  <a:lnTo>
                    <a:pt x="287" y="170"/>
                  </a:lnTo>
                  <a:lnTo>
                    <a:pt x="277" y="168"/>
                  </a:lnTo>
                  <a:lnTo>
                    <a:pt x="275" y="168"/>
                  </a:lnTo>
                  <a:lnTo>
                    <a:pt x="262" y="169"/>
                  </a:lnTo>
                  <a:lnTo>
                    <a:pt x="262" y="139"/>
                  </a:lnTo>
                  <a:lnTo>
                    <a:pt x="259" y="112"/>
                  </a:lnTo>
                  <a:lnTo>
                    <a:pt x="250" y="88"/>
                  </a:lnTo>
                  <a:lnTo>
                    <a:pt x="236" y="66"/>
                  </a:lnTo>
                  <a:lnTo>
                    <a:pt x="217" y="48"/>
                  </a:lnTo>
                  <a:lnTo>
                    <a:pt x="195" y="34"/>
                  </a:lnTo>
                  <a:lnTo>
                    <a:pt x="171" y="25"/>
                  </a:lnTo>
                  <a:lnTo>
                    <a:pt x="144" y="22"/>
                  </a:lnTo>
                  <a:lnTo>
                    <a:pt x="116" y="25"/>
                  </a:lnTo>
                  <a:lnTo>
                    <a:pt x="92" y="34"/>
                  </a:lnTo>
                  <a:lnTo>
                    <a:pt x="70" y="48"/>
                  </a:lnTo>
                  <a:lnTo>
                    <a:pt x="52" y="66"/>
                  </a:lnTo>
                  <a:lnTo>
                    <a:pt x="38" y="88"/>
                  </a:lnTo>
                  <a:lnTo>
                    <a:pt x="29" y="112"/>
                  </a:lnTo>
                  <a:lnTo>
                    <a:pt x="26" y="139"/>
                  </a:lnTo>
                  <a:lnTo>
                    <a:pt x="26" y="169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4" y="166"/>
                  </a:lnTo>
                  <a:lnTo>
                    <a:pt x="2" y="164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4" y="148"/>
                  </a:lnTo>
                  <a:lnTo>
                    <a:pt x="4" y="139"/>
                  </a:lnTo>
                  <a:lnTo>
                    <a:pt x="7" y="111"/>
                  </a:lnTo>
                  <a:lnTo>
                    <a:pt x="15" y="86"/>
                  </a:lnTo>
                  <a:lnTo>
                    <a:pt x="28" y="61"/>
                  </a:lnTo>
                  <a:lnTo>
                    <a:pt x="45" y="40"/>
                  </a:lnTo>
                  <a:lnTo>
                    <a:pt x="66" y="24"/>
                  </a:lnTo>
                  <a:lnTo>
                    <a:pt x="90" y="11"/>
                  </a:lnTo>
                  <a:lnTo>
                    <a:pt x="115" y="3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581025" y="2393950"/>
              <a:ext cx="225425" cy="307975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9" y="2"/>
                </a:cxn>
                <a:cxn ang="0">
                  <a:pos x="102" y="4"/>
                </a:cxn>
                <a:cxn ang="0">
                  <a:pos x="104" y="7"/>
                </a:cxn>
                <a:cxn ang="0">
                  <a:pos x="104" y="71"/>
                </a:cxn>
                <a:cxn ang="0">
                  <a:pos x="148" y="71"/>
                </a:cxn>
                <a:cxn ang="0">
                  <a:pos x="175" y="73"/>
                </a:cxn>
                <a:cxn ang="0">
                  <a:pos x="201" y="82"/>
                </a:cxn>
                <a:cxn ang="0">
                  <a:pos x="224" y="94"/>
                </a:cxn>
                <a:cxn ang="0">
                  <a:pos x="243" y="111"/>
                </a:cxn>
                <a:cxn ang="0">
                  <a:pos x="260" y="130"/>
                </a:cxn>
                <a:cxn ang="0">
                  <a:pos x="272" y="154"/>
                </a:cxn>
                <a:cxn ang="0">
                  <a:pos x="281" y="179"/>
                </a:cxn>
                <a:cxn ang="0">
                  <a:pos x="283" y="206"/>
                </a:cxn>
                <a:cxn ang="0">
                  <a:pos x="283" y="389"/>
                </a:cxn>
                <a:cxn ang="0">
                  <a:pos x="10" y="389"/>
                </a:cxn>
                <a:cxn ang="0">
                  <a:pos x="7" y="388"/>
                </a:cxn>
                <a:cxn ang="0">
                  <a:pos x="5" y="387"/>
                </a:cxn>
                <a:cxn ang="0">
                  <a:pos x="3" y="384"/>
                </a:cxn>
                <a:cxn ang="0">
                  <a:pos x="0" y="381"/>
                </a:cxn>
                <a:cxn ang="0">
                  <a:pos x="0" y="375"/>
                </a:cxn>
                <a:cxn ang="0">
                  <a:pos x="3" y="371"/>
                </a:cxn>
                <a:cxn ang="0">
                  <a:pos x="5" y="369"/>
                </a:cxn>
                <a:cxn ang="0">
                  <a:pos x="7" y="368"/>
                </a:cxn>
                <a:cxn ang="0">
                  <a:pos x="10" y="367"/>
                </a:cxn>
                <a:cxn ang="0">
                  <a:pos x="261" y="367"/>
                </a:cxn>
                <a:cxn ang="0">
                  <a:pos x="261" y="206"/>
                </a:cxn>
                <a:cxn ang="0">
                  <a:pos x="258" y="180"/>
                </a:cxn>
                <a:cxn ang="0">
                  <a:pos x="250" y="157"/>
                </a:cxn>
                <a:cxn ang="0">
                  <a:pos x="236" y="136"/>
                </a:cxn>
                <a:cxn ang="0">
                  <a:pos x="218" y="118"/>
                </a:cxn>
                <a:cxn ang="0">
                  <a:pos x="197" y="104"/>
                </a:cxn>
                <a:cxn ang="0">
                  <a:pos x="174" y="96"/>
                </a:cxn>
                <a:cxn ang="0">
                  <a:pos x="148" y="93"/>
                </a:cxn>
                <a:cxn ang="0">
                  <a:pos x="82" y="93"/>
                </a:cxn>
                <a:cxn ang="0">
                  <a:pos x="82" y="11"/>
                </a:cxn>
                <a:cxn ang="0">
                  <a:pos x="83" y="6"/>
                </a:cxn>
                <a:cxn ang="0">
                  <a:pos x="85" y="3"/>
                </a:cxn>
                <a:cxn ang="0">
                  <a:pos x="88" y="1"/>
                </a:cxn>
                <a:cxn ang="0">
                  <a:pos x="93" y="0"/>
                </a:cxn>
              </a:cxnLst>
              <a:rect l="0" t="0" r="r" b="b"/>
              <a:pathLst>
                <a:path w="283" h="389">
                  <a:moveTo>
                    <a:pt x="93" y="0"/>
                  </a:moveTo>
                  <a:lnTo>
                    <a:pt x="99" y="2"/>
                  </a:lnTo>
                  <a:lnTo>
                    <a:pt x="102" y="4"/>
                  </a:lnTo>
                  <a:lnTo>
                    <a:pt x="104" y="7"/>
                  </a:lnTo>
                  <a:lnTo>
                    <a:pt x="104" y="71"/>
                  </a:lnTo>
                  <a:lnTo>
                    <a:pt x="148" y="71"/>
                  </a:lnTo>
                  <a:lnTo>
                    <a:pt x="175" y="73"/>
                  </a:lnTo>
                  <a:lnTo>
                    <a:pt x="201" y="82"/>
                  </a:lnTo>
                  <a:lnTo>
                    <a:pt x="224" y="94"/>
                  </a:lnTo>
                  <a:lnTo>
                    <a:pt x="243" y="111"/>
                  </a:lnTo>
                  <a:lnTo>
                    <a:pt x="260" y="130"/>
                  </a:lnTo>
                  <a:lnTo>
                    <a:pt x="272" y="154"/>
                  </a:lnTo>
                  <a:lnTo>
                    <a:pt x="281" y="179"/>
                  </a:lnTo>
                  <a:lnTo>
                    <a:pt x="283" y="206"/>
                  </a:lnTo>
                  <a:lnTo>
                    <a:pt x="283" y="389"/>
                  </a:lnTo>
                  <a:lnTo>
                    <a:pt x="10" y="389"/>
                  </a:lnTo>
                  <a:lnTo>
                    <a:pt x="7" y="388"/>
                  </a:lnTo>
                  <a:lnTo>
                    <a:pt x="5" y="387"/>
                  </a:lnTo>
                  <a:lnTo>
                    <a:pt x="3" y="384"/>
                  </a:lnTo>
                  <a:lnTo>
                    <a:pt x="0" y="381"/>
                  </a:lnTo>
                  <a:lnTo>
                    <a:pt x="0" y="375"/>
                  </a:lnTo>
                  <a:lnTo>
                    <a:pt x="3" y="371"/>
                  </a:lnTo>
                  <a:lnTo>
                    <a:pt x="5" y="369"/>
                  </a:lnTo>
                  <a:lnTo>
                    <a:pt x="7" y="368"/>
                  </a:lnTo>
                  <a:lnTo>
                    <a:pt x="10" y="367"/>
                  </a:lnTo>
                  <a:lnTo>
                    <a:pt x="261" y="367"/>
                  </a:lnTo>
                  <a:lnTo>
                    <a:pt x="261" y="206"/>
                  </a:lnTo>
                  <a:lnTo>
                    <a:pt x="258" y="180"/>
                  </a:lnTo>
                  <a:lnTo>
                    <a:pt x="250" y="157"/>
                  </a:lnTo>
                  <a:lnTo>
                    <a:pt x="236" y="136"/>
                  </a:lnTo>
                  <a:lnTo>
                    <a:pt x="218" y="118"/>
                  </a:lnTo>
                  <a:lnTo>
                    <a:pt x="197" y="104"/>
                  </a:lnTo>
                  <a:lnTo>
                    <a:pt x="174" y="96"/>
                  </a:lnTo>
                  <a:lnTo>
                    <a:pt x="148" y="93"/>
                  </a:lnTo>
                  <a:lnTo>
                    <a:pt x="82" y="93"/>
                  </a:lnTo>
                  <a:lnTo>
                    <a:pt x="82" y="11"/>
                  </a:lnTo>
                  <a:lnTo>
                    <a:pt x="83" y="6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436563" y="2393950"/>
              <a:ext cx="138113" cy="109538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6" y="1"/>
                </a:cxn>
                <a:cxn ang="0">
                  <a:pos x="169" y="3"/>
                </a:cxn>
                <a:cxn ang="0">
                  <a:pos x="172" y="6"/>
                </a:cxn>
                <a:cxn ang="0">
                  <a:pos x="173" y="11"/>
                </a:cxn>
                <a:cxn ang="0">
                  <a:pos x="173" y="93"/>
                </a:cxn>
                <a:cxn ang="0">
                  <a:pos x="107" y="93"/>
                </a:cxn>
                <a:cxn ang="0">
                  <a:pos x="81" y="96"/>
                </a:cxn>
                <a:cxn ang="0">
                  <a:pos x="58" y="104"/>
                </a:cxn>
                <a:cxn ang="0">
                  <a:pos x="37" y="117"/>
                </a:cxn>
                <a:cxn ang="0">
                  <a:pos x="19" y="134"/>
                </a:cxn>
                <a:cxn ang="0">
                  <a:pos x="14" y="138"/>
                </a:cxn>
                <a:cxn ang="0">
                  <a:pos x="9" y="138"/>
                </a:cxn>
                <a:cxn ang="0">
                  <a:pos x="4" y="136"/>
                </a:cxn>
                <a:cxn ang="0">
                  <a:pos x="0" y="129"/>
                </a:cxn>
                <a:cxn ang="0">
                  <a:pos x="0" y="127"/>
                </a:cxn>
                <a:cxn ang="0">
                  <a:pos x="2" y="121"/>
                </a:cxn>
                <a:cxn ang="0">
                  <a:pos x="20" y="103"/>
                </a:cxn>
                <a:cxn ang="0">
                  <a:pos x="38" y="90"/>
                </a:cxn>
                <a:cxn ang="0">
                  <a:pos x="59" y="79"/>
                </a:cxn>
                <a:cxn ang="0">
                  <a:pos x="82" y="73"/>
                </a:cxn>
                <a:cxn ang="0">
                  <a:pos x="107" y="71"/>
                </a:cxn>
                <a:cxn ang="0">
                  <a:pos x="151" y="71"/>
                </a:cxn>
                <a:cxn ang="0">
                  <a:pos x="151" y="7"/>
                </a:cxn>
                <a:cxn ang="0">
                  <a:pos x="153" y="4"/>
                </a:cxn>
                <a:cxn ang="0">
                  <a:pos x="155" y="2"/>
                </a:cxn>
                <a:cxn ang="0">
                  <a:pos x="162" y="0"/>
                </a:cxn>
              </a:cxnLst>
              <a:rect l="0" t="0" r="r" b="b"/>
              <a:pathLst>
                <a:path w="173" h="138">
                  <a:moveTo>
                    <a:pt x="162" y="0"/>
                  </a:moveTo>
                  <a:lnTo>
                    <a:pt x="166" y="1"/>
                  </a:lnTo>
                  <a:lnTo>
                    <a:pt x="169" y="3"/>
                  </a:lnTo>
                  <a:lnTo>
                    <a:pt x="172" y="6"/>
                  </a:lnTo>
                  <a:lnTo>
                    <a:pt x="173" y="11"/>
                  </a:lnTo>
                  <a:lnTo>
                    <a:pt x="173" y="93"/>
                  </a:lnTo>
                  <a:lnTo>
                    <a:pt x="107" y="93"/>
                  </a:lnTo>
                  <a:lnTo>
                    <a:pt x="81" y="96"/>
                  </a:lnTo>
                  <a:lnTo>
                    <a:pt x="58" y="104"/>
                  </a:lnTo>
                  <a:lnTo>
                    <a:pt x="37" y="117"/>
                  </a:lnTo>
                  <a:lnTo>
                    <a:pt x="19" y="134"/>
                  </a:lnTo>
                  <a:lnTo>
                    <a:pt x="14" y="138"/>
                  </a:lnTo>
                  <a:lnTo>
                    <a:pt x="9" y="138"/>
                  </a:lnTo>
                  <a:lnTo>
                    <a:pt x="4" y="136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20" y="103"/>
                  </a:lnTo>
                  <a:lnTo>
                    <a:pt x="38" y="90"/>
                  </a:lnTo>
                  <a:lnTo>
                    <a:pt x="59" y="79"/>
                  </a:lnTo>
                  <a:lnTo>
                    <a:pt x="82" y="73"/>
                  </a:lnTo>
                  <a:lnTo>
                    <a:pt x="107" y="71"/>
                  </a:lnTo>
                  <a:lnTo>
                    <a:pt x="151" y="71"/>
                  </a:lnTo>
                  <a:lnTo>
                    <a:pt x="151" y="7"/>
                  </a:lnTo>
                  <a:lnTo>
                    <a:pt x="153" y="4"/>
                  </a:lnTo>
                  <a:lnTo>
                    <a:pt x="155" y="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503238" y="2154238"/>
              <a:ext cx="212725" cy="104775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00" y="30"/>
                </a:cxn>
                <a:cxn ang="0">
                  <a:pos x="201" y="32"/>
                </a:cxn>
                <a:cxn ang="0">
                  <a:pos x="202" y="40"/>
                </a:cxn>
                <a:cxn ang="0">
                  <a:pos x="205" y="50"/>
                </a:cxn>
                <a:cxn ang="0">
                  <a:pos x="210" y="61"/>
                </a:cxn>
                <a:cxn ang="0">
                  <a:pos x="216" y="74"/>
                </a:cxn>
                <a:cxn ang="0">
                  <a:pos x="224" y="86"/>
                </a:cxn>
                <a:cxn ang="0">
                  <a:pos x="234" y="97"/>
                </a:cxn>
                <a:cxn ang="0">
                  <a:pos x="246" y="106"/>
                </a:cxn>
                <a:cxn ang="0">
                  <a:pos x="262" y="111"/>
                </a:cxn>
                <a:cxn ang="0">
                  <a:pos x="267" y="116"/>
                </a:cxn>
                <a:cxn ang="0">
                  <a:pos x="268" y="120"/>
                </a:cxn>
                <a:cxn ang="0">
                  <a:pos x="268" y="123"/>
                </a:cxn>
                <a:cxn ang="0">
                  <a:pos x="267" y="127"/>
                </a:cxn>
                <a:cxn ang="0">
                  <a:pos x="263" y="130"/>
                </a:cxn>
                <a:cxn ang="0">
                  <a:pos x="260" y="132"/>
                </a:cxn>
                <a:cxn ang="0">
                  <a:pos x="256" y="132"/>
                </a:cxn>
                <a:cxn ang="0">
                  <a:pos x="239" y="128"/>
                </a:cxn>
                <a:cxn ang="0">
                  <a:pos x="226" y="119"/>
                </a:cxn>
                <a:cxn ang="0">
                  <a:pos x="214" y="108"/>
                </a:cxn>
                <a:cxn ang="0">
                  <a:pos x="204" y="96"/>
                </a:cxn>
                <a:cxn ang="0">
                  <a:pos x="195" y="83"/>
                </a:cxn>
                <a:cxn ang="0">
                  <a:pos x="189" y="68"/>
                </a:cxn>
                <a:cxn ang="0">
                  <a:pos x="184" y="56"/>
                </a:cxn>
                <a:cxn ang="0">
                  <a:pos x="174" y="67"/>
                </a:cxn>
                <a:cxn ang="0">
                  <a:pos x="162" y="81"/>
                </a:cxn>
                <a:cxn ang="0">
                  <a:pos x="147" y="93"/>
                </a:cxn>
                <a:cxn ang="0">
                  <a:pos x="128" y="105"/>
                </a:cxn>
                <a:cxn ang="0">
                  <a:pos x="106" y="116"/>
                </a:cxn>
                <a:cxn ang="0">
                  <a:pos x="82" y="125"/>
                </a:cxn>
                <a:cxn ang="0">
                  <a:pos x="53" y="130"/>
                </a:cxn>
                <a:cxn ang="0">
                  <a:pos x="23" y="132"/>
                </a:cxn>
                <a:cxn ang="0">
                  <a:pos x="9" y="132"/>
                </a:cxn>
                <a:cxn ang="0">
                  <a:pos x="3" y="130"/>
                </a:cxn>
                <a:cxn ang="0">
                  <a:pos x="1" y="128"/>
                </a:cxn>
                <a:cxn ang="0">
                  <a:pos x="0" y="125"/>
                </a:cxn>
                <a:cxn ang="0">
                  <a:pos x="0" y="121"/>
                </a:cxn>
                <a:cxn ang="0">
                  <a:pos x="2" y="115"/>
                </a:cxn>
                <a:cxn ang="0">
                  <a:pos x="4" y="112"/>
                </a:cxn>
                <a:cxn ang="0">
                  <a:pos x="7" y="110"/>
                </a:cxn>
                <a:cxn ang="0">
                  <a:pos x="41" y="110"/>
                </a:cxn>
                <a:cxn ang="0">
                  <a:pos x="68" y="106"/>
                </a:cxn>
                <a:cxn ang="0">
                  <a:pos x="92" y="98"/>
                </a:cxn>
                <a:cxn ang="0">
                  <a:pos x="113" y="88"/>
                </a:cxn>
                <a:cxn ang="0">
                  <a:pos x="132" y="77"/>
                </a:cxn>
                <a:cxn ang="0">
                  <a:pos x="146" y="65"/>
                </a:cxn>
                <a:cxn ang="0">
                  <a:pos x="158" y="54"/>
                </a:cxn>
                <a:cxn ang="0">
                  <a:pos x="168" y="43"/>
                </a:cxn>
                <a:cxn ang="0">
                  <a:pos x="174" y="34"/>
                </a:cxn>
                <a:cxn ang="0">
                  <a:pos x="179" y="29"/>
                </a:cxn>
                <a:cxn ang="0">
                  <a:pos x="180" y="27"/>
                </a:cxn>
                <a:cxn ang="0">
                  <a:pos x="194" y="0"/>
                </a:cxn>
              </a:cxnLst>
              <a:rect l="0" t="0" r="r" b="b"/>
              <a:pathLst>
                <a:path w="268" h="132">
                  <a:moveTo>
                    <a:pt x="194" y="0"/>
                  </a:moveTo>
                  <a:lnTo>
                    <a:pt x="200" y="30"/>
                  </a:lnTo>
                  <a:lnTo>
                    <a:pt x="201" y="32"/>
                  </a:lnTo>
                  <a:lnTo>
                    <a:pt x="202" y="40"/>
                  </a:lnTo>
                  <a:lnTo>
                    <a:pt x="205" y="50"/>
                  </a:lnTo>
                  <a:lnTo>
                    <a:pt x="210" y="61"/>
                  </a:lnTo>
                  <a:lnTo>
                    <a:pt x="216" y="74"/>
                  </a:lnTo>
                  <a:lnTo>
                    <a:pt x="224" y="86"/>
                  </a:lnTo>
                  <a:lnTo>
                    <a:pt x="234" y="97"/>
                  </a:lnTo>
                  <a:lnTo>
                    <a:pt x="246" y="106"/>
                  </a:lnTo>
                  <a:lnTo>
                    <a:pt x="262" y="111"/>
                  </a:lnTo>
                  <a:lnTo>
                    <a:pt x="267" y="116"/>
                  </a:lnTo>
                  <a:lnTo>
                    <a:pt x="268" y="120"/>
                  </a:lnTo>
                  <a:lnTo>
                    <a:pt x="268" y="123"/>
                  </a:lnTo>
                  <a:lnTo>
                    <a:pt x="267" y="127"/>
                  </a:lnTo>
                  <a:lnTo>
                    <a:pt x="263" y="130"/>
                  </a:lnTo>
                  <a:lnTo>
                    <a:pt x="260" y="132"/>
                  </a:lnTo>
                  <a:lnTo>
                    <a:pt x="256" y="132"/>
                  </a:lnTo>
                  <a:lnTo>
                    <a:pt x="239" y="128"/>
                  </a:lnTo>
                  <a:lnTo>
                    <a:pt x="226" y="119"/>
                  </a:lnTo>
                  <a:lnTo>
                    <a:pt x="214" y="108"/>
                  </a:lnTo>
                  <a:lnTo>
                    <a:pt x="204" y="96"/>
                  </a:lnTo>
                  <a:lnTo>
                    <a:pt x="195" y="83"/>
                  </a:lnTo>
                  <a:lnTo>
                    <a:pt x="189" y="68"/>
                  </a:lnTo>
                  <a:lnTo>
                    <a:pt x="184" y="56"/>
                  </a:lnTo>
                  <a:lnTo>
                    <a:pt x="174" y="67"/>
                  </a:lnTo>
                  <a:lnTo>
                    <a:pt x="162" y="81"/>
                  </a:lnTo>
                  <a:lnTo>
                    <a:pt x="147" y="93"/>
                  </a:lnTo>
                  <a:lnTo>
                    <a:pt x="128" y="105"/>
                  </a:lnTo>
                  <a:lnTo>
                    <a:pt x="106" y="116"/>
                  </a:lnTo>
                  <a:lnTo>
                    <a:pt x="82" y="125"/>
                  </a:lnTo>
                  <a:lnTo>
                    <a:pt x="53" y="130"/>
                  </a:lnTo>
                  <a:lnTo>
                    <a:pt x="23" y="132"/>
                  </a:lnTo>
                  <a:lnTo>
                    <a:pt x="9" y="132"/>
                  </a:lnTo>
                  <a:lnTo>
                    <a:pt x="3" y="130"/>
                  </a:lnTo>
                  <a:lnTo>
                    <a:pt x="1" y="128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2"/>
                  </a:lnTo>
                  <a:lnTo>
                    <a:pt x="7" y="110"/>
                  </a:lnTo>
                  <a:lnTo>
                    <a:pt x="41" y="110"/>
                  </a:lnTo>
                  <a:lnTo>
                    <a:pt x="68" y="106"/>
                  </a:lnTo>
                  <a:lnTo>
                    <a:pt x="92" y="98"/>
                  </a:lnTo>
                  <a:lnTo>
                    <a:pt x="113" y="88"/>
                  </a:lnTo>
                  <a:lnTo>
                    <a:pt x="132" y="77"/>
                  </a:lnTo>
                  <a:lnTo>
                    <a:pt x="146" y="65"/>
                  </a:lnTo>
                  <a:lnTo>
                    <a:pt x="158" y="54"/>
                  </a:lnTo>
                  <a:lnTo>
                    <a:pt x="168" y="43"/>
                  </a:lnTo>
                  <a:lnTo>
                    <a:pt x="174" y="34"/>
                  </a:lnTo>
                  <a:lnTo>
                    <a:pt x="179" y="29"/>
                  </a:lnTo>
                  <a:lnTo>
                    <a:pt x="180" y="27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585788" y="2343150"/>
              <a:ext cx="49213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3"/>
                </a:cxn>
                <a:cxn ang="0">
                  <a:pos x="62" y="6"/>
                </a:cxn>
                <a:cxn ang="0">
                  <a:pos x="63" y="11"/>
                </a:cxn>
                <a:cxn ang="0">
                  <a:pos x="62" y="15"/>
                </a:cxn>
                <a:cxn ang="0">
                  <a:pos x="59" y="18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11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63" h="22">
                  <a:moveTo>
                    <a:pt x="11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3" y="11"/>
                  </a:lnTo>
                  <a:lnTo>
                    <a:pt x="62" y="15"/>
                  </a:lnTo>
                  <a:lnTo>
                    <a:pt x="59" y="18"/>
                  </a:lnTo>
                  <a:lnTo>
                    <a:pt x="56" y="21"/>
                  </a:lnTo>
                  <a:lnTo>
                    <a:pt x="52" y="22"/>
                  </a:lnTo>
                  <a:lnTo>
                    <a:pt x="11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71475" y="2392363"/>
              <a:ext cx="4921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5" y="0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63" y="8"/>
                </a:cxn>
                <a:cxn ang="0">
                  <a:pos x="63" y="15"/>
                </a:cxn>
                <a:cxn ang="0">
                  <a:pos x="61" y="18"/>
                </a:cxn>
                <a:cxn ang="0">
                  <a:pos x="59" y="20"/>
                </a:cxn>
                <a:cxn ang="0">
                  <a:pos x="52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63" h="22">
                  <a:moveTo>
                    <a:pt x="8" y="0"/>
                  </a:moveTo>
                  <a:lnTo>
                    <a:pt x="55" y="0"/>
                  </a:lnTo>
                  <a:lnTo>
                    <a:pt x="59" y="3"/>
                  </a:lnTo>
                  <a:lnTo>
                    <a:pt x="61" y="5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2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1949" y="2784214"/>
            <a:ext cx="30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50D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  <a:endParaRPr lang="ru-RU" sz="2400" b="1" dirty="0">
              <a:solidFill>
                <a:srgbClr val="850D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1969" y="1861057"/>
            <a:ext cx="17299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50D6B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  <a:endParaRPr lang="ru-RU" sz="6600" b="1" dirty="0">
              <a:solidFill>
                <a:srgbClr val="850D6B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54" descr="мчс росс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7469" y="5131233"/>
            <a:ext cx="990572" cy="990572"/>
          </a:xfrm>
          <a:prstGeom prst="rect">
            <a:avLst/>
          </a:prstGeom>
          <a:effectLst/>
        </p:spPr>
      </p:pic>
      <p:pic>
        <p:nvPicPr>
          <p:cNvPr id="37" name="Picture 2" descr="https://upload.wikimedia.org/wikipedia/commons/thumb/3/30/Roskazna.png/180px-Roskaz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273" y="3549801"/>
            <a:ext cx="1186965" cy="13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52" descr="Minf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519" y="2039471"/>
            <a:ext cx="1036473" cy="1264496"/>
          </a:xfrm>
          <a:prstGeom prst="rect">
            <a:avLst/>
          </a:prstGeom>
          <a:effectLst/>
        </p:spPr>
      </p:pic>
      <p:sp>
        <p:nvSpPr>
          <p:cNvPr id="39" name="TextBox 38"/>
          <p:cNvSpPr txBox="1"/>
          <p:nvPr/>
        </p:nvSpPr>
        <p:spPr>
          <a:xfrm>
            <a:off x="1087850" y="5033479"/>
            <a:ext cx="251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1644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ПРОГРАММНЫХ ПРОДУКТОВ</a:t>
            </a:r>
            <a:endParaRPr lang="ru-RU" sz="2000" b="1" dirty="0">
              <a:solidFill>
                <a:srgbClr val="1644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214178" y="4033965"/>
            <a:ext cx="1038941" cy="979589"/>
            <a:chOff x="2489200" y="3540125"/>
            <a:chExt cx="774701" cy="639763"/>
          </a:xfrm>
          <a:solidFill>
            <a:srgbClr val="16448E"/>
          </a:solidFill>
        </p:grpSpPr>
        <p:sp>
          <p:nvSpPr>
            <p:cNvPr id="43" name="Freeform 224"/>
            <p:cNvSpPr>
              <a:spLocks/>
            </p:cNvSpPr>
            <p:nvPr/>
          </p:nvSpPr>
          <p:spPr bwMode="auto">
            <a:xfrm>
              <a:off x="3060700" y="4019550"/>
              <a:ext cx="65088" cy="650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1" y="34"/>
                </a:cxn>
                <a:cxn ang="0">
                  <a:pos x="34" y="41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41" h="41">
                  <a:moveTo>
                    <a:pt x="7" y="0"/>
                  </a:moveTo>
                  <a:lnTo>
                    <a:pt x="41" y="34"/>
                  </a:lnTo>
                  <a:lnTo>
                    <a:pt x="34" y="41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25"/>
            <p:cNvSpPr>
              <a:spLocks/>
            </p:cNvSpPr>
            <p:nvPr/>
          </p:nvSpPr>
          <p:spPr bwMode="auto">
            <a:xfrm>
              <a:off x="2628900" y="4022725"/>
              <a:ext cx="61913" cy="619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9" y="7"/>
                </a:cxn>
                <a:cxn ang="0">
                  <a:pos x="7" y="39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39" h="39">
                  <a:moveTo>
                    <a:pt x="32" y="0"/>
                  </a:moveTo>
                  <a:lnTo>
                    <a:pt x="39" y="7"/>
                  </a:lnTo>
                  <a:lnTo>
                    <a:pt x="7" y="39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226"/>
            <p:cNvSpPr>
              <a:spLocks noChangeArrowheads="1"/>
            </p:cNvSpPr>
            <p:nvPr/>
          </p:nvSpPr>
          <p:spPr bwMode="auto">
            <a:xfrm>
              <a:off x="2868613" y="4117975"/>
              <a:ext cx="15875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227"/>
            <p:cNvSpPr>
              <a:spLocks noChangeArrowheads="1"/>
            </p:cNvSpPr>
            <p:nvPr/>
          </p:nvSpPr>
          <p:spPr bwMode="auto">
            <a:xfrm>
              <a:off x="2868613" y="3540125"/>
              <a:ext cx="15875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28"/>
            <p:cNvSpPr>
              <a:spLocks/>
            </p:cNvSpPr>
            <p:nvPr/>
          </p:nvSpPr>
          <p:spPr bwMode="auto">
            <a:xfrm>
              <a:off x="3130550" y="3933825"/>
              <a:ext cx="66675" cy="41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17"/>
                </a:cxn>
                <a:cxn ang="0">
                  <a:pos x="38" y="26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42" h="26">
                  <a:moveTo>
                    <a:pt x="4" y="0"/>
                  </a:moveTo>
                  <a:lnTo>
                    <a:pt x="42" y="17"/>
                  </a:lnTo>
                  <a:lnTo>
                    <a:pt x="38" y="26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29"/>
            <p:cNvSpPr>
              <a:spLocks/>
            </p:cNvSpPr>
            <p:nvPr/>
          </p:nvSpPr>
          <p:spPr bwMode="auto">
            <a:xfrm>
              <a:off x="2738438" y="4083050"/>
              <a:ext cx="41275" cy="730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4"/>
                </a:cxn>
                <a:cxn ang="0">
                  <a:pos x="9" y="46"/>
                </a:cxn>
                <a:cxn ang="0">
                  <a:pos x="0" y="42"/>
                </a:cxn>
                <a:cxn ang="0">
                  <a:pos x="17" y="0"/>
                </a:cxn>
              </a:cxnLst>
              <a:rect l="0" t="0" r="r" b="b"/>
              <a:pathLst>
                <a:path w="26" h="46">
                  <a:moveTo>
                    <a:pt x="17" y="0"/>
                  </a:moveTo>
                  <a:lnTo>
                    <a:pt x="26" y="4"/>
                  </a:lnTo>
                  <a:lnTo>
                    <a:pt x="9" y="46"/>
                  </a:lnTo>
                  <a:lnTo>
                    <a:pt x="0" y="4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30"/>
            <p:cNvSpPr>
              <a:spLocks/>
            </p:cNvSpPr>
            <p:nvPr/>
          </p:nvSpPr>
          <p:spPr bwMode="auto">
            <a:xfrm>
              <a:off x="2965450" y="3552825"/>
              <a:ext cx="36513" cy="52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3" y="4"/>
                </a:cxn>
                <a:cxn ang="0">
                  <a:pos x="10" y="33"/>
                </a:cxn>
                <a:cxn ang="0">
                  <a:pos x="0" y="29"/>
                </a:cxn>
                <a:cxn ang="0">
                  <a:pos x="13" y="0"/>
                </a:cxn>
              </a:cxnLst>
              <a:rect l="0" t="0" r="r" b="b"/>
              <a:pathLst>
                <a:path w="23" h="33">
                  <a:moveTo>
                    <a:pt x="13" y="0"/>
                  </a:moveTo>
                  <a:lnTo>
                    <a:pt x="23" y="4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31"/>
            <p:cNvSpPr>
              <a:spLocks/>
            </p:cNvSpPr>
            <p:nvPr/>
          </p:nvSpPr>
          <p:spPr bwMode="auto">
            <a:xfrm>
              <a:off x="2555875" y="3935413"/>
              <a:ext cx="63500" cy="3968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10"/>
                </a:cxn>
                <a:cxn ang="0">
                  <a:pos x="4" y="25"/>
                </a:cxn>
                <a:cxn ang="0">
                  <a:pos x="0" y="16"/>
                </a:cxn>
                <a:cxn ang="0">
                  <a:pos x="36" y="0"/>
                </a:cxn>
              </a:cxnLst>
              <a:rect l="0" t="0" r="r" b="b"/>
              <a:pathLst>
                <a:path w="40" h="25">
                  <a:moveTo>
                    <a:pt x="36" y="0"/>
                  </a:moveTo>
                  <a:lnTo>
                    <a:pt x="40" y="10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32"/>
            <p:cNvSpPr>
              <a:spLocks/>
            </p:cNvSpPr>
            <p:nvPr/>
          </p:nvSpPr>
          <p:spPr bwMode="auto">
            <a:xfrm>
              <a:off x="2970213" y="4078288"/>
              <a:ext cx="46038" cy="777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45"/>
                </a:cxn>
                <a:cxn ang="0">
                  <a:pos x="20" y="49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29" h="49">
                  <a:moveTo>
                    <a:pt x="10" y="0"/>
                  </a:moveTo>
                  <a:lnTo>
                    <a:pt x="29" y="45"/>
                  </a:lnTo>
                  <a:lnTo>
                    <a:pt x="20" y="49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33"/>
            <p:cNvSpPr>
              <a:spLocks/>
            </p:cNvSpPr>
            <p:nvPr/>
          </p:nvSpPr>
          <p:spPr bwMode="auto">
            <a:xfrm>
              <a:off x="2751138" y="3552825"/>
              <a:ext cx="34925" cy="523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2" y="29"/>
                </a:cxn>
                <a:cxn ang="0">
                  <a:pos x="12" y="33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22" h="33">
                  <a:moveTo>
                    <a:pt x="9" y="0"/>
                  </a:moveTo>
                  <a:lnTo>
                    <a:pt x="22" y="29"/>
                  </a:lnTo>
                  <a:lnTo>
                    <a:pt x="12" y="33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34"/>
            <p:cNvSpPr>
              <a:spLocks noEditPoints="1"/>
            </p:cNvSpPr>
            <p:nvPr/>
          </p:nvSpPr>
          <p:spPr bwMode="auto">
            <a:xfrm>
              <a:off x="3001963" y="3567113"/>
              <a:ext cx="261938" cy="268288"/>
            </a:xfrm>
            <a:custGeom>
              <a:avLst/>
              <a:gdLst/>
              <a:ahLst/>
              <a:cxnLst>
                <a:cxn ang="0">
                  <a:pos x="49" y="12"/>
                </a:cxn>
                <a:cxn ang="0">
                  <a:pos x="45" y="14"/>
                </a:cxn>
                <a:cxn ang="0">
                  <a:pos x="13" y="44"/>
                </a:cxn>
                <a:cxn ang="0">
                  <a:pos x="11" y="47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7"/>
                </a:cxn>
                <a:cxn ang="0">
                  <a:pos x="106" y="156"/>
                </a:cxn>
                <a:cxn ang="0">
                  <a:pos x="108" y="158"/>
                </a:cxn>
                <a:cxn ang="0">
                  <a:pos x="111" y="159"/>
                </a:cxn>
                <a:cxn ang="0">
                  <a:pos x="114" y="159"/>
                </a:cxn>
                <a:cxn ang="0">
                  <a:pos x="116" y="158"/>
                </a:cxn>
                <a:cxn ang="0">
                  <a:pos x="119" y="157"/>
                </a:cxn>
                <a:cxn ang="0">
                  <a:pos x="151" y="126"/>
                </a:cxn>
                <a:cxn ang="0">
                  <a:pos x="153" y="124"/>
                </a:cxn>
                <a:cxn ang="0">
                  <a:pos x="154" y="121"/>
                </a:cxn>
                <a:cxn ang="0">
                  <a:pos x="154" y="119"/>
                </a:cxn>
                <a:cxn ang="0">
                  <a:pos x="153" y="116"/>
                </a:cxn>
                <a:cxn ang="0">
                  <a:pos x="152" y="114"/>
                </a:cxn>
                <a:cxn ang="0">
                  <a:pos x="58" y="14"/>
                </a:cxn>
                <a:cxn ang="0">
                  <a:pos x="52" y="12"/>
                </a:cxn>
                <a:cxn ang="0">
                  <a:pos x="49" y="12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2"/>
                </a:cxn>
                <a:cxn ang="0">
                  <a:pos x="64" y="4"/>
                </a:cxn>
                <a:cxn ang="0">
                  <a:pos x="67" y="6"/>
                </a:cxn>
                <a:cxn ang="0">
                  <a:pos x="160" y="106"/>
                </a:cxn>
                <a:cxn ang="0">
                  <a:pos x="164" y="114"/>
                </a:cxn>
                <a:cxn ang="0">
                  <a:pos x="165" y="121"/>
                </a:cxn>
                <a:cxn ang="0">
                  <a:pos x="164" y="128"/>
                </a:cxn>
                <a:cxn ang="0">
                  <a:pos x="158" y="134"/>
                </a:cxn>
                <a:cxn ang="0">
                  <a:pos x="127" y="164"/>
                </a:cxn>
                <a:cxn ang="0">
                  <a:pos x="123" y="166"/>
                </a:cxn>
                <a:cxn ang="0">
                  <a:pos x="119" y="168"/>
                </a:cxn>
                <a:cxn ang="0">
                  <a:pos x="116" y="169"/>
                </a:cxn>
                <a:cxn ang="0">
                  <a:pos x="109" y="169"/>
                </a:cxn>
                <a:cxn ang="0">
                  <a:pos x="105" y="167"/>
                </a:cxn>
                <a:cxn ang="0">
                  <a:pos x="102" y="166"/>
                </a:cxn>
                <a:cxn ang="0">
                  <a:pos x="99" y="163"/>
                </a:cxn>
                <a:cxn ang="0">
                  <a:pos x="5" y="64"/>
                </a:cxn>
                <a:cxn ang="0">
                  <a:pos x="1" y="57"/>
                </a:cxn>
                <a:cxn ang="0">
                  <a:pos x="0" y="50"/>
                </a:cxn>
                <a:cxn ang="0">
                  <a:pos x="1" y="43"/>
                </a:cxn>
                <a:cxn ang="0">
                  <a:pos x="6" y="36"/>
                </a:cxn>
                <a:cxn ang="0">
                  <a:pos x="39" y="5"/>
                </a:cxn>
                <a:cxn ang="0">
                  <a:pos x="45" y="1"/>
                </a:cxn>
                <a:cxn ang="0">
                  <a:pos x="48" y="0"/>
                </a:cxn>
              </a:cxnLst>
              <a:rect l="0" t="0" r="r" b="b"/>
              <a:pathLst>
                <a:path w="165" h="169">
                  <a:moveTo>
                    <a:pt x="49" y="12"/>
                  </a:moveTo>
                  <a:lnTo>
                    <a:pt x="45" y="14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06" y="156"/>
                  </a:lnTo>
                  <a:lnTo>
                    <a:pt x="108" y="158"/>
                  </a:lnTo>
                  <a:lnTo>
                    <a:pt x="111" y="159"/>
                  </a:lnTo>
                  <a:lnTo>
                    <a:pt x="114" y="159"/>
                  </a:lnTo>
                  <a:lnTo>
                    <a:pt x="116" y="158"/>
                  </a:lnTo>
                  <a:lnTo>
                    <a:pt x="119" y="157"/>
                  </a:lnTo>
                  <a:lnTo>
                    <a:pt x="151" y="126"/>
                  </a:lnTo>
                  <a:lnTo>
                    <a:pt x="153" y="124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3" y="116"/>
                  </a:lnTo>
                  <a:lnTo>
                    <a:pt x="152" y="114"/>
                  </a:lnTo>
                  <a:lnTo>
                    <a:pt x="58" y="14"/>
                  </a:lnTo>
                  <a:lnTo>
                    <a:pt x="52" y="12"/>
                  </a:lnTo>
                  <a:lnTo>
                    <a:pt x="49" y="12"/>
                  </a:lnTo>
                  <a:close/>
                  <a:moveTo>
                    <a:pt x="48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4" y="4"/>
                  </a:lnTo>
                  <a:lnTo>
                    <a:pt x="67" y="6"/>
                  </a:lnTo>
                  <a:lnTo>
                    <a:pt x="160" y="106"/>
                  </a:lnTo>
                  <a:lnTo>
                    <a:pt x="164" y="114"/>
                  </a:lnTo>
                  <a:lnTo>
                    <a:pt x="165" y="121"/>
                  </a:lnTo>
                  <a:lnTo>
                    <a:pt x="164" y="128"/>
                  </a:lnTo>
                  <a:lnTo>
                    <a:pt x="158" y="134"/>
                  </a:lnTo>
                  <a:lnTo>
                    <a:pt x="127" y="164"/>
                  </a:lnTo>
                  <a:lnTo>
                    <a:pt x="123" y="166"/>
                  </a:lnTo>
                  <a:lnTo>
                    <a:pt x="119" y="168"/>
                  </a:lnTo>
                  <a:lnTo>
                    <a:pt x="116" y="169"/>
                  </a:lnTo>
                  <a:lnTo>
                    <a:pt x="109" y="169"/>
                  </a:lnTo>
                  <a:lnTo>
                    <a:pt x="105" y="167"/>
                  </a:lnTo>
                  <a:lnTo>
                    <a:pt x="102" y="166"/>
                  </a:lnTo>
                  <a:lnTo>
                    <a:pt x="99" y="163"/>
                  </a:lnTo>
                  <a:lnTo>
                    <a:pt x="5" y="64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39" y="5"/>
                  </a:lnTo>
                  <a:lnTo>
                    <a:pt x="45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35"/>
            <p:cNvSpPr>
              <a:spLocks/>
            </p:cNvSpPr>
            <p:nvPr/>
          </p:nvSpPr>
          <p:spPr bwMode="auto">
            <a:xfrm>
              <a:off x="2755900" y="3659188"/>
              <a:ext cx="255588" cy="1984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61" y="8"/>
                </a:cxn>
                <a:cxn ang="0">
                  <a:pos x="144" y="16"/>
                </a:cxn>
                <a:cxn ang="0">
                  <a:pos x="127" y="20"/>
                </a:cxn>
                <a:cxn ang="0">
                  <a:pos x="99" y="20"/>
                </a:cxn>
                <a:cxn ang="0">
                  <a:pos x="84" y="22"/>
                </a:cxn>
                <a:cxn ang="0">
                  <a:pos x="71" y="28"/>
                </a:cxn>
                <a:cxn ang="0">
                  <a:pos x="60" y="37"/>
                </a:cxn>
                <a:cxn ang="0">
                  <a:pos x="13" y="89"/>
                </a:cxn>
                <a:cxn ang="0">
                  <a:pos x="12" y="91"/>
                </a:cxn>
                <a:cxn ang="0">
                  <a:pos x="10" y="94"/>
                </a:cxn>
                <a:cxn ang="0">
                  <a:pos x="10" y="103"/>
                </a:cxn>
                <a:cxn ang="0">
                  <a:pos x="11" y="106"/>
                </a:cxn>
                <a:cxn ang="0">
                  <a:pos x="15" y="110"/>
                </a:cxn>
                <a:cxn ang="0">
                  <a:pos x="23" y="113"/>
                </a:cxn>
                <a:cxn ang="0">
                  <a:pos x="30" y="113"/>
                </a:cxn>
                <a:cxn ang="0">
                  <a:pos x="36" y="109"/>
                </a:cxn>
                <a:cxn ang="0">
                  <a:pos x="70" y="76"/>
                </a:cxn>
                <a:cxn ang="0">
                  <a:pos x="78" y="70"/>
                </a:cxn>
                <a:cxn ang="0">
                  <a:pos x="89" y="68"/>
                </a:cxn>
                <a:cxn ang="0">
                  <a:pos x="98" y="71"/>
                </a:cxn>
                <a:cxn ang="0">
                  <a:pos x="106" y="75"/>
                </a:cxn>
                <a:cxn ang="0">
                  <a:pos x="115" y="77"/>
                </a:cxn>
                <a:cxn ang="0">
                  <a:pos x="125" y="77"/>
                </a:cxn>
                <a:cxn ang="0">
                  <a:pos x="136" y="73"/>
                </a:cxn>
                <a:cxn ang="0">
                  <a:pos x="147" y="66"/>
                </a:cxn>
                <a:cxn ang="0">
                  <a:pos x="155" y="74"/>
                </a:cxn>
                <a:cxn ang="0">
                  <a:pos x="139" y="84"/>
                </a:cxn>
                <a:cxn ang="0">
                  <a:pos x="126" y="88"/>
                </a:cxn>
                <a:cxn ang="0">
                  <a:pos x="112" y="88"/>
                </a:cxn>
                <a:cxn ang="0">
                  <a:pos x="101" y="85"/>
                </a:cxn>
                <a:cxn ang="0">
                  <a:pos x="93" y="80"/>
                </a:cxn>
                <a:cxn ang="0">
                  <a:pos x="89" y="79"/>
                </a:cxn>
                <a:cxn ang="0">
                  <a:pos x="85" y="79"/>
                </a:cxn>
                <a:cxn ang="0">
                  <a:pos x="80" y="81"/>
                </a:cxn>
                <a:cxn ang="0">
                  <a:pos x="77" y="84"/>
                </a:cxn>
                <a:cxn ang="0">
                  <a:pos x="44" y="117"/>
                </a:cxn>
                <a:cxn ang="0">
                  <a:pos x="35" y="123"/>
                </a:cxn>
                <a:cxn ang="0">
                  <a:pos x="26" y="125"/>
                </a:cxn>
                <a:cxn ang="0">
                  <a:pos x="18" y="123"/>
                </a:cxn>
                <a:cxn ang="0">
                  <a:pos x="9" y="119"/>
                </a:cxn>
                <a:cxn ang="0">
                  <a:pos x="2" y="111"/>
                </a:cxn>
                <a:cxn ang="0">
                  <a:pos x="0" y="101"/>
                </a:cxn>
                <a:cxn ang="0">
                  <a:pos x="1" y="91"/>
                </a:cxn>
                <a:cxn ang="0">
                  <a:pos x="6" y="81"/>
                </a:cxn>
                <a:cxn ang="0">
                  <a:pos x="52" y="30"/>
                </a:cxn>
                <a:cxn ang="0">
                  <a:pos x="65" y="19"/>
                </a:cxn>
                <a:cxn ang="0">
                  <a:pos x="81" y="11"/>
                </a:cxn>
                <a:cxn ang="0">
                  <a:pos x="99" y="9"/>
                </a:cxn>
                <a:cxn ang="0">
                  <a:pos x="127" y="9"/>
                </a:cxn>
                <a:cxn ang="0">
                  <a:pos x="141" y="7"/>
                </a:cxn>
                <a:cxn ang="0">
                  <a:pos x="155" y="0"/>
                </a:cxn>
              </a:cxnLst>
              <a:rect l="0" t="0" r="r" b="b"/>
              <a:pathLst>
                <a:path w="161" h="125">
                  <a:moveTo>
                    <a:pt x="155" y="0"/>
                  </a:moveTo>
                  <a:lnTo>
                    <a:pt x="161" y="8"/>
                  </a:lnTo>
                  <a:lnTo>
                    <a:pt x="144" y="16"/>
                  </a:lnTo>
                  <a:lnTo>
                    <a:pt x="127" y="20"/>
                  </a:lnTo>
                  <a:lnTo>
                    <a:pt x="99" y="20"/>
                  </a:lnTo>
                  <a:lnTo>
                    <a:pt x="84" y="22"/>
                  </a:lnTo>
                  <a:lnTo>
                    <a:pt x="71" y="28"/>
                  </a:lnTo>
                  <a:lnTo>
                    <a:pt x="60" y="37"/>
                  </a:lnTo>
                  <a:lnTo>
                    <a:pt x="13" y="89"/>
                  </a:lnTo>
                  <a:lnTo>
                    <a:pt x="12" y="91"/>
                  </a:lnTo>
                  <a:lnTo>
                    <a:pt x="10" y="94"/>
                  </a:lnTo>
                  <a:lnTo>
                    <a:pt x="10" y="103"/>
                  </a:lnTo>
                  <a:lnTo>
                    <a:pt x="11" y="106"/>
                  </a:lnTo>
                  <a:lnTo>
                    <a:pt x="15" y="110"/>
                  </a:lnTo>
                  <a:lnTo>
                    <a:pt x="23" y="113"/>
                  </a:lnTo>
                  <a:lnTo>
                    <a:pt x="30" y="113"/>
                  </a:lnTo>
                  <a:lnTo>
                    <a:pt x="36" y="109"/>
                  </a:lnTo>
                  <a:lnTo>
                    <a:pt x="70" y="76"/>
                  </a:lnTo>
                  <a:lnTo>
                    <a:pt x="78" y="70"/>
                  </a:lnTo>
                  <a:lnTo>
                    <a:pt x="89" y="68"/>
                  </a:lnTo>
                  <a:lnTo>
                    <a:pt x="98" y="71"/>
                  </a:lnTo>
                  <a:lnTo>
                    <a:pt x="106" y="75"/>
                  </a:lnTo>
                  <a:lnTo>
                    <a:pt x="115" y="77"/>
                  </a:lnTo>
                  <a:lnTo>
                    <a:pt x="125" y="77"/>
                  </a:lnTo>
                  <a:lnTo>
                    <a:pt x="136" y="73"/>
                  </a:lnTo>
                  <a:lnTo>
                    <a:pt x="147" y="66"/>
                  </a:lnTo>
                  <a:lnTo>
                    <a:pt x="155" y="74"/>
                  </a:lnTo>
                  <a:lnTo>
                    <a:pt x="139" y="84"/>
                  </a:lnTo>
                  <a:lnTo>
                    <a:pt x="126" y="88"/>
                  </a:lnTo>
                  <a:lnTo>
                    <a:pt x="112" y="88"/>
                  </a:lnTo>
                  <a:lnTo>
                    <a:pt x="101" y="85"/>
                  </a:lnTo>
                  <a:lnTo>
                    <a:pt x="93" y="80"/>
                  </a:lnTo>
                  <a:lnTo>
                    <a:pt x="89" y="79"/>
                  </a:lnTo>
                  <a:lnTo>
                    <a:pt x="85" y="79"/>
                  </a:lnTo>
                  <a:lnTo>
                    <a:pt x="80" y="81"/>
                  </a:lnTo>
                  <a:lnTo>
                    <a:pt x="77" y="84"/>
                  </a:lnTo>
                  <a:lnTo>
                    <a:pt x="44" y="117"/>
                  </a:lnTo>
                  <a:lnTo>
                    <a:pt x="35" y="123"/>
                  </a:lnTo>
                  <a:lnTo>
                    <a:pt x="26" y="125"/>
                  </a:lnTo>
                  <a:lnTo>
                    <a:pt x="18" y="123"/>
                  </a:lnTo>
                  <a:lnTo>
                    <a:pt x="9" y="119"/>
                  </a:lnTo>
                  <a:lnTo>
                    <a:pt x="2" y="111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6" y="81"/>
                  </a:lnTo>
                  <a:lnTo>
                    <a:pt x="52" y="30"/>
                  </a:lnTo>
                  <a:lnTo>
                    <a:pt x="65" y="19"/>
                  </a:lnTo>
                  <a:lnTo>
                    <a:pt x="81" y="11"/>
                  </a:lnTo>
                  <a:lnTo>
                    <a:pt x="99" y="9"/>
                  </a:lnTo>
                  <a:lnTo>
                    <a:pt x="127" y="9"/>
                  </a:lnTo>
                  <a:lnTo>
                    <a:pt x="141" y="7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36"/>
            <p:cNvSpPr>
              <a:spLocks/>
            </p:cNvSpPr>
            <p:nvPr/>
          </p:nvSpPr>
          <p:spPr bwMode="auto">
            <a:xfrm>
              <a:off x="3084513" y="3816350"/>
              <a:ext cx="82550" cy="1095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2" y="8"/>
                </a:cxn>
                <a:cxn ang="0">
                  <a:pos x="31" y="26"/>
                </a:cxn>
                <a:cxn ang="0">
                  <a:pos x="28" y="39"/>
                </a:cxn>
                <a:cxn ang="0">
                  <a:pos x="23" y="51"/>
                </a:cxn>
                <a:cxn ang="0">
                  <a:pos x="14" y="62"/>
                </a:cxn>
                <a:cxn ang="0">
                  <a:pos x="7" y="69"/>
                </a:cxn>
                <a:cxn ang="0">
                  <a:pos x="0" y="61"/>
                </a:cxn>
                <a:cxn ang="0">
                  <a:pos x="6" y="55"/>
                </a:cxn>
                <a:cxn ang="0">
                  <a:pos x="14" y="45"/>
                </a:cxn>
                <a:cxn ang="0">
                  <a:pos x="19" y="34"/>
                </a:cxn>
                <a:cxn ang="0">
                  <a:pos x="21" y="23"/>
                </a:cxn>
                <a:cxn ang="0">
                  <a:pos x="21" y="21"/>
                </a:cxn>
                <a:cxn ang="0">
                  <a:pos x="45" y="0"/>
                </a:cxn>
              </a:cxnLst>
              <a:rect l="0" t="0" r="r" b="b"/>
              <a:pathLst>
                <a:path w="52" h="69">
                  <a:moveTo>
                    <a:pt x="45" y="0"/>
                  </a:moveTo>
                  <a:lnTo>
                    <a:pt x="52" y="8"/>
                  </a:lnTo>
                  <a:lnTo>
                    <a:pt x="31" y="26"/>
                  </a:lnTo>
                  <a:lnTo>
                    <a:pt x="28" y="39"/>
                  </a:lnTo>
                  <a:lnTo>
                    <a:pt x="23" y="51"/>
                  </a:lnTo>
                  <a:lnTo>
                    <a:pt x="14" y="62"/>
                  </a:lnTo>
                  <a:lnTo>
                    <a:pt x="7" y="69"/>
                  </a:lnTo>
                  <a:lnTo>
                    <a:pt x="0" y="61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19" y="34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37"/>
            <p:cNvSpPr>
              <a:spLocks noEditPoints="1"/>
            </p:cNvSpPr>
            <p:nvPr/>
          </p:nvSpPr>
          <p:spPr bwMode="auto">
            <a:xfrm>
              <a:off x="2489200" y="3567113"/>
              <a:ext cx="263525" cy="268288"/>
            </a:xfrm>
            <a:custGeom>
              <a:avLst/>
              <a:gdLst/>
              <a:ahLst/>
              <a:cxnLst>
                <a:cxn ang="0">
                  <a:pos x="113" y="12"/>
                </a:cxn>
                <a:cxn ang="0">
                  <a:pos x="107" y="14"/>
                </a:cxn>
                <a:cxn ang="0">
                  <a:pos x="13" y="114"/>
                </a:cxn>
                <a:cxn ang="0">
                  <a:pos x="12" y="116"/>
                </a:cxn>
                <a:cxn ang="0">
                  <a:pos x="11" y="119"/>
                </a:cxn>
                <a:cxn ang="0">
                  <a:pos x="11" y="121"/>
                </a:cxn>
                <a:cxn ang="0">
                  <a:pos x="12" y="124"/>
                </a:cxn>
                <a:cxn ang="0">
                  <a:pos x="14" y="126"/>
                </a:cxn>
                <a:cxn ang="0">
                  <a:pos x="46" y="157"/>
                </a:cxn>
                <a:cxn ang="0">
                  <a:pos x="49" y="158"/>
                </a:cxn>
                <a:cxn ang="0">
                  <a:pos x="51" y="159"/>
                </a:cxn>
                <a:cxn ang="0">
                  <a:pos x="55" y="159"/>
                </a:cxn>
                <a:cxn ang="0">
                  <a:pos x="58" y="158"/>
                </a:cxn>
                <a:cxn ang="0">
                  <a:pos x="60" y="156"/>
                </a:cxn>
                <a:cxn ang="0">
                  <a:pos x="154" y="57"/>
                </a:cxn>
                <a:cxn ang="0">
                  <a:pos x="156" y="54"/>
                </a:cxn>
                <a:cxn ang="0">
                  <a:pos x="156" y="50"/>
                </a:cxn>
                <a:cxn ang="0">
                  <a:pos x="155" y="47"/>
                </a:cxn>
                <a:cxn ang="0">
                  <a:pos x="153" y="44"/>
                </a:cxn>
                <a:cxn ang="0">
                  <a:pos x="120" y="14"/>
                </a:cxn>
                <a:cxn ang="0">
                  <a:pos x="117" y="12"/>
                </a:cxn>
                <a:cxn ang="0">
                  <a:pos x="113" y="12"/>
                </a:cxn>
                <a:cxn ang="0">
                  <a:pos x="113" y="0"/>
                </a:cxn>
                <a:cxn ang="0">
                  <a:pos x="117" y="0"/>
                </a:cxn>
                <a:cxn ang="0">
                  <a:pos x="121" y="1"/>
                </a:cxn>
                <a:cxn ang="0">
                  <a:pos x="127" y="5"/>
                </a:cxn>
                <a:cxn ang="0">
                  <a:pos x="160" y="36"/>
                </a:cxn>
                <a:cxn ang="0">
                  <a:pos x="165" y="43"/>
                </a:cxn>
                <a:cxn ang="0">
                  <a:pos x="166" y="50"/>
                </a:cxn>
                <a:cxn ang="0">
                  <a:pos x="165" y="57"/>
                </a:cxn>
                <a:cxn ang="0">
                  <a:pos x="161" y="64"/>
                </a:cxn>
                <a:cxn ang="0">
                  <a:pos x="67" y="163"/>
                </a:cxn>
                <a:cxn ang="0">
                  <a:pos x="64" y="166"/>
                </a:cxn>
                <a:cxn ang="0">
                  <a:pos x="61" y="167"/>
                </a:cxn>
                <a:cxn ang="0">
                  <a:pos x="57" y="169"/>
                </a:cxn>
                <a:cxn ang="0">
                  <a:pos x="49" y="169"/>
                </a:cxn>
                <a:cxn ang="0">
                  <a:pos x="45" y="168"/>
                </a:cxn>
                <a:cxn ang="0">
                  <a:pos x="39" y="164"/>
                </a:cxn>
                <a:cxn ang="0">
                  <a:pos x="7" y="134"/>
                </a:cxn>
                <a:cxn ang="0">
                  <a:pos x="2" y="128"/>
                </a:cxn>
                <a:cxn ang="0">
                  <a:pos x="0" y="121"/>
                </a:cxn>
                <a:cxn ang="0">
                  <a:pos x="2" y="114"/>
                </a:cxn>
                <a:cxn ang="0">
                  <a:pos x="6" y="106"/>
                </a:cxn>
                <a:cxn ang="0">
                  <a:pos x="99" y="6"/>
                </a:cxn>
                <a:cxn ang="0">
                  <a:pos x="102" y="4"/>
                </a:cxn>
                <a:cxn ang="0">
                  <a:pos x="106" y="2"/>
                </a:cxn>
                <a:cxn ang="0">
                  <a:pos x="109" y="1"/>
                </a:cxn>
                <a:cxn ang="0">
                  <a:pos x="113" y="0"/>
                </a:cxn>
              </a:cxnLst>
              <a:rect l="0" t="0" r="r" b="b"/>
              <a:pathLst>
                <a:path w="166" h="169">
                  <a:moveTo>
                    <a:pt x="113" y="12"/>
                  </a:moveTo>
                  <a:lnTo>
                    <a:pt x="107" y="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1" y="119"/>
                  </a:lnTo>
                  <a:lnTo>
                    <a:pt x="11" y="121"/>
                  </a:lnTo>
                  <a:lnTo>
                    <a:pt x="12" y="124"/>
                  </a:lnTo>
                  <a:lnTo>
                    <a:pt x="14" y="126"/>
                  </a:lnTo>
                  <a:lnTo>
                    <a:pt x="46" y="157"/>
                  </a:lnTo>
                  <a:lnTo>
                    <a:pt x="49" y="158"/>
                  </a:lnTo>
                  <a:lnTo>
                    <a:pt x="51" y="159"/>
                  </a:lnTo>
                  <a:lnTo>
                    <a:pt x="55" y="159"/>
                  </a:lnTo>
                  <a:lnTo>
                    <a:pt x="58" y="158"/>
                  </a:lnTo>
                  <a:lnTo>
                    <a:pt x="60" y="156"/>
                  </a:lnTo>
                  <a:lnTo>
                    <a:pt x="154" y="57"/>
                  </a:lnTo>
                  <a:lnTo>
                    <a:pt x="156" y="54"/>
                  </a:lnTo>
                  <a:lnTo>
                    <a:pt x="156" y="50"/>
                  </a:lnTo>
                  <a:lnTo>
                    <a:pt x="155" y="47"/>
                  </a:lnTo>
                  <a:lnTo>
                    <a:pt x="153" y="44"/>
                  </a:lnTo>
                  <a:lnTo>
                    <a:pt x="120" y="14"/>
                  </a:lnTo>
                  <a:lnTo>
                    <a:pt x="117" y="12"/>
                  </a:lnTo>
                  <a:lnTo>
                    <a:pt x="113" y="12"/>
                  </a:lnTo>
                  <a:close/>
                  <a:moveTo>
                    <a:pt x="113" y="0"/>
                  </a:moveTo>
                  <a:lnTo>
                    <a:pt x="117" y="0"/>
                  </a:lnTo>
                  <a:lnTo>
                    <a:pt x="121" y="1"/>
                  </a:lnTo>
                  <a:lnTo>
                    <a:pt x="127" y="5"/>
                  </a:lnTo>
                  <a:lnTo>
                    <a:pt x="160" y="36"/>
                  </a:lnTo>
                  <a:lnTo>
                    <a:pt x="165" y="43"/>
                  </a:lnTo>
                  <a:lnTo>
                    <a:pt x="166" y="50"/>
                  </a:lnTo>
                  <a:lnTo>
                    <a:pt x="165" y="57"/>
                  </a:lnTo>
                  <a:lnTo>
                    <a:pt x="161" y="64"/>
                  </a:lnTo>
                  <a:lnTo>
                    <a:pt x="67" y="163"/>
                  </a:lnTo>
                  <a:lnTo>
                    <a:pt x="64" y="166"/>
                  </a:lnTo>
                  <a:lnTo>
                    <a:pt x="61" y="167"/>
                  </a:lnTo>
                  <a:lnTo>
                    <a:pt x="57" y="169"/>
                  </a:lnTo>
                  <a:lnTo>
                    <a:pt x="49" y="169"/>
                  </a:lnTo>
                  <a:lnTo>
                    <a:pt x="45" y="168"/>
                  </a:lnTo>
                  <a:lnTo>
                    <a:pt x="39" y="164"/>
                  </a:lnTo>
                  <a:lnTo>
                    <a:pt x="7" y="134"/>
                  </a:lnTo>
                  <a:lnTo>
                    <a:pt x="2" y="128"/>
                  </a:lnTo>
                  <a:lnTo>
                    <a:pt x="0" y="121"/>
                  </a:lnTo>
                  <a:lnTo>
                    <a:pt x="2" y="114"/>
                  </a:lnTo>
                  <a:lnTo>
                    <a:pt x="6" y="106"/>
                  </a:lnTo>
                  <a:lnTo>
                    <a:pt x="99" y="6"/>
                  </a:lnTo>
                  <a:lnTo>
                    <a:pt x="102" y="4"/>
                  </a:lnTo>
                  <a:lnTo>
                    <a:pt x="106" y="2"/>
                  </a:lnTo>
                  <a:lnTo>
                    <a:pt x="109" y="1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38"/>
            <p:cNvSpPr>
              <a:spLocks/>
            </p:cNvSpPr>
            <p:nvPr/>
          </p:nvSpPr>
          <p:spPr bwMode="auto">
            <a:xfrm>
              <a:off x="2741613" y="3660775"/>
              <a:ext cx="168275" cy="301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31" y="8"/>
                </a:cxn>
                <a:cxn ang="0">
                  <a:pos x="106" y="8"/>
                </a:cxn>
                <a:cxn ang="0">
                  <a:pos x="106" y="19"/>
                </a:cxn>
                <a:cxn ang="0">
                  <a:pos x="31" y="19"/>
                </a:cxn>
                <a:cxn ang="0">
                  <a:pos x="17" y="17"/>
                </a:cxn>
                <a:cxn ang="0">
                  <a:pos x="4" y="1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106" h="19">
                  <a:moveTo>
                    <a:pt x="5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31" y="8"/>
                  </a:lnTo>
                  <a:lnTo>
                    <a:pt x="106" y="8"/>
                  </a:lnTo>
                  <a:lnTo>
                    <a:pt x="106" y="19"/>
                  </a:lnTo>
                  <a:lnTo>
                    <a:pt x="31" y="19"/>
                  </a:lnTo>
                  <a:lnTo>
                    <a:pt x="17" y="17"/>
                  </a:lnTo>
                  <a:lnTo>
                    <a:pt x="4" y="1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39"/>
            <p:cNvSpPr>
              <a:spLocks/>
            </p:cNvSpPr>
            <p:nvPr/>
          </p:nvSpPr>
          <p:spPr bwMode="auto">
            <a:xfrm>
              <a:off x="2586038" y="3816350"/>
              <a:ext cx="79375" cy="1047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21"/>
                </a:cxn>
                <a:cxn ang="0">
                  <a:pos x="32" y="23"/>
                </a:cxn>
                <a:cxn ang="0">
                  <a:pos x="34" y="34"/>
                </a:cxn>
                <a:cxn ang="0">
                  <a:pos x="39" y="45"/>
                </a:cxn>
                <a:cxn ang="0">
                  <a:pos x="46" y="55"/>
                </a:cxn>
                <a:cxn ang="0">
                  <a:pos x="50" y="59"/>
                </a:cxn>
                <a:cxn ang="0">
                  <a:pos x="43" y="66"/>
                </a:cxn>
                <a:cxn ang="0">
                  <a:pos x="38" y="62"/>
                </a:cxn>
                <a:cxn ang="0">
                  <a:pos x="30" y="51"/>
                </a:cxn>
                <a:cxn ang="0">
                  <a:pos x="24" y="39"/>
                </a:cxn>
                <a:cxn ang="0">
                  <a:pos x="21" y="26"/>
                </a:cxn>
                <a:cxn ang="0">
                  <a:pos x="0" y="9"/>
                </a:cxn>
                <a:cxn ang="0">
                  <a:pos x="6" y="0"/>
                </a:cxn>
              </a:cxnLst>
              <a:rect l="0" t="0" r="r" b="b"/>
              <a:pathLst>
                <a:path w="50" h="66">
                  <a:moveTo>
                    <a:pt x="6" y="0"/>
                  </a:moveTo>
                  <a:lnTo>
                    <a:pt x="32" y="21"/>
                  </a:lnTo>
                  <a:lnTo>
                    <a:pt x="32" y="23"/>
                  </a:lnTo>
                  <a:lnTo>
                    <a:pt x="34" y="34"/>
                  </a:lnTo>
                  <a:lnTo>
                    <a:pt x="39" y="45"/>
                  </a:lnTo>
                  <a:lnTo>
                    <a:pt x="46" y="55"/>
                  </a:lnTo>
                  <a:lnTo>
                    <a:pt x="50" y="59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0" y="51"/>
                  </a:lnTo>
                  <a:lnTo>
                    <a:pt x="24" y="39"/>
                  </a:lnTo>
                  <a:lnTo>
                    <a:pt x="21" y="26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40"/>
            <p:cNvSpPr>
              <a:spLocks/>
            </p:cNvSpPr>
            <p:nvPr/>
          </p:nvSpPr>
          <p:spPr bwMode="auto">
            <a:xfrm>
              <a:off x="2874963" y="3787775"/>
              <a:ext cx="223838" cy="306388"/>
            </a:xfrm>
            <a:custGeom>
              <a:avLst/>
              <a:gdLst/>
              <a:ahLst/>
              <a:cxnLst>
                <a:cxn ang="0">
                  <a:pos x="132" y="74"/>
                </a:cxn>
                <a:cxn ang="0">
                  <a:pos x="141" y="92"/>
                </a:cxn>
                <a:cxn ang="0">
                  <a:pos x="133" y="111"/>
                </a:cxn>
                <a:cxn ang="0">
                  <a:pos x="119" y="118"/>
                </a:cxn>
                <a:cxn ang="0">
                  <a:pos x="112" y="121"/>
                </a:cxn>
                <a:cxn ang="0">
                  <a:pos x="104" y="140"/>
                </a:cxn>
                <a:cxn ang="0">
                  <a:pos x="87" y="147"/>
                </a:cxn>
                <a:cxn ang="0">
                  <a:pos x="77" y="155"/>
                </a:cxn>
                <a:cxn ang="0">
                  <a:pos x="63" y="168"/>
                </a:cxn>
                <a:cxn ang="0">
                  <a:pos x="45" y="169"/>
                </a:cxn>
                <a:cxn ang="0">
                  <a:pos x="37" y="186"/>
                </a:cxn>
                <a:cxn ang="0">
                  <a:pos x="19" y="193"/>
                </a:cxn>
                <a:cxn ang="0">
                  <a:pos x="0" y="186"/>
                </a:cxn>
                <a:cxn ang="0">
                  <a:pos x="9" y="179"/>
                </a:cxn>
                <a:cxn ang="0">
                  <a:pos x="16" y="182"/>
                </a:cxn>
                <a:cxn ang="0">
                  <a:pos x="30" y="179"/>
                </a:cxn>
                <a:cxn ang="0">
                  <a:pos x="34" y="168"/>
                </a:cxn>
                <a:cxn ang="0">
                  <a:pos x="33" y="161"/>
                </a:cxn>
                <a:cxn ang="0">
                  <a:pos x="3" y="133"/>
                </a:cxn>
                <a:cxn ang="0">
                  <a:pos x="36" y="149"/>
                </a:cxn>
                <a:cxn ang="0">
                  <a:pos x="43" y="156"/>
                </a:cxn>
                <a:cxn ang="0">
                  <a:pos x="57" y="159"/>
                </a:cxn>
                <a:cxn ang="0">
                  <a:pos x="65" y="153"/>
                </a:cxn>
                <a:cxn ang="0">
                  <a:pos x="67" y="148"/>
                </a:cxn>
                <a:cxn ang="0">
                  <a:pos x="66" y="140"/>
                </a:cxn>
                <a:cxn ang="0">
                  <a:pos x="32" y="106"/>
                </a:cxn>
                <a:cxn ang="0">
                  <a:pos x="70" y="126"/>
                </a:cxn>
                <a:cxn ang="0">
                  <a:pos x="84" y="136"/>
                </a:cxn>
                <a:cxn ang="0">
                  <a:pos x="97" y="131"/>
                </a:cxn>
                <a:cxn ang="0">
                  <a:pos x="100" y="127"/>
                </a:cxn>
                <a:cxn ang="0">
                  <a:pos x="101" y="118"/>
                </a:cxn>
                <a:cxn ang="0">
                  <a:pos x="96" y="111"/>
                </a:cxn>
                <a:cxn ang="0">
                  <a:pos x="68" y="70"/>
                </a:cxn>
                <a:cxn ang="0">
                  <a:pos x="112" y="108"/>
                </a:cxn>
                <a:cxn ang="0">
                  <a:pos x="126" y="104"/>
                </a:cxn>
                <a:cxn ang="0">
                  <a:pos x="130" y="92"/>
                </a:cxn>
                <a:cxn ang="0">
                  <a:pos x="129" y="87"/>
                </a:cxn>
                <a:cxn ang="0">
                  <a:pos x="125" y="82"/>
                </a:cxn>
                <a:cxn ang="0">
                  <a:pos x="52" y="0"/>
                </a:cxn>
              </a:cxnLst>
              <a:rect l="0" t="0" r="r" b="b"/>
              <a:pathLst>
                <a:path w="141" h="193">
                  <a:moveTo>
                    <a:pt x="52" y="0"/>
                  </a:moveTo>
                  <a:lnTo>
                    <a:pt x="132" y="74"/>
                  </a:lnTo>
                  <a:lnTo>
                    <a:pt x="138" y="82"/>
                  </a:lnTo>
                  <a:lnTo>
                    <a:pt x="141" y="92"/>
                  </a:lnTo>
                  <a:lnTo>
                    <a:pt x="138" y="103"/>
                  </a:lnTo>
                  <a:lnTo>
                    <a:pt x="133" y="111"/>
                  </a:lnTo>
                  <a:lnTo>
                    <a:pt x="126" y="116"/>
                  </a:lnTo>
                  <a:lnTo>
                    <a:pt x="119" y="118"/>
                  </a:lnTo>
                  <a:lnTo>
                    <a:pt x="112" y="118"/>
                  </a:lnTo>
                  <a:lnTo>
                    <a:pt x="112" y="121"/>
                  </a:lnTo>
                  <a:lnTo>
                    <a:pt x="110" y="131"/>
                  </a:lnTo>
                  <a:lnTo>
                    <a:pt x="104" y="140"/>
                  </a:lnTo>
                  <a:lnTo>
                    <a:pt x="96" y="145"/>
                  </a:lnTo>
                  <a:lnTo>
                    <a:pt x="87" y="147"/>
                  </a:lnTo>
                  <a:lnTo>
                    <a:pt x="79" y="146"/>
                  </a:lnTo>
                  <a:lnTo>
                    <a:pt x="77" y="155"/>
                  </a:lnTo>
                  <a:lnTo>
                    <a:pt x="70" y="162"/>
                  </a:lnTo>
                  <a:lnTo>
                    <a:pt x="63" y="168"/>
                  </a:lnTo>
                  <a:lnTo>
                    <a:pt x="54" y="170"/>
                  </a:lnTo>
                  <a:lnTo>
                    <a:pt x="45" y="169"/>
                  </a:lnTo>
                  <a:lnTo>
                    <a:pt x="43" y="178"/>
                  </a:lnTo>
                  <a:lnTo>
                    <a:pt x="37" y="186"/>
                  </a:lnTo>
                  <a:lnTo>
                    <a:pt x="29" y="191"/>
                  </a:lnTo>
                  <a:lnTo>
                    <a:pt x="19" y="193"/>
                  </a:lnTo>
                  <a:lnTo>
                    <a:pt x="11" y="191"/>
                  </a:lnTo>
                  <a:lnTo>
                    <a:pt x="0" y="186"/>
                  </a:lnTo>
                  <a:lnTo>
                    <a:pt x="4" y="177"/>
                  </a:lnTo>
                  <a:lnTo>
                    <a:pt x="9" y="179"/>
                  </a:lnTo>
                  <a:lnTo>
                    <a:pt x="10" y="179"/>
                  </a:lnTo>
                  <a:lnTo>
                    <a:pt x="16" y="182"/>
                  </a:lnTo>
                  <a:lnTo>
                    <a:pt x="23" y="182"/>
                  </a:lnTo>
                  <a:lnTo>
                    <a:pt x="30" y="179"/>
                  </a:lnTo>
                  <a:lnTo>
                    <a:pt x="32" y="176"/>
                  </a:lnTo>
                  <a:lnTo>
                    <a:pt x="34" y="168"/>
                  </a:lnTo>
                  <a:lnTo>
                    <a:pt x="34" y="164"/>
                  </a:lnTo>
                  <a:lnTo>
                    <a:pt x="33" y="161"/>
                  </a:lnTo>
                  <a:lnTo>
                    <a:pt x="31" y="159"/>
                  </a:lnTo>
                  <a:lnTo>
                    <a:pt x="3" y="133"/>
                  </a:lnTo>
                  <a:lnTo>
                    <a:pt x="11" y="126"/>
                  </a:lnTo>
                  <a:lnTo>
                    <a:pt x="36" y="149"/>
                  </a:lnTo>
                  <a:lnTo>
                    <a:pt x="39" y="152"/>
                  </a:lnTo>
                  <a:lnTo>
                    <a:pt x="43" y="156"/>
                  </a:lnTo>
                  <a:lnTo>
                    <a:pt x="50" y="159"/>
                  </a:lnTo>
                  <a:lnTo>
                    <a:pt x="57" y="159"/>
                  </a:lnTo>
                  <a:lnTo>
                    <a:pt x="63" y="155"/>
                  </a:lnTo>
                  <a:lnTo>
                    <a:pt x="65" y="153"/>
                  </a:lnTo>
                  <a:lnTo>
                    <a:pt x="66" y="150"/>
                  </a:lnTo>
                  <a:lnTo>
                    <a:pt x="67" y="148"/>
                  </a:lnTo>
                  <a:lnTo>
                    <a:pt x="67" y="145"/>
                  </a:lnTo>
                  <a:lnTo>
                    <a:pt x="66" y="140"/>
                  </a:lnTo>
                  <a:lnTo>
                    <a:pt x="65" y="136"/>
                  </a:lnTo>
                  <a:lnTo>
                    <a:pt x="32" y="106"/>
                  </a:lnTo>
                  <a:lnTo>
                    <a:pt x="39" y="97"/>
                  </a:lnTo>
                  <a:lnTo>
                    <a:pt x="70" y="126"/>
                  </a:lnTo>
                  <a:lnTo>
                    <a:pt x="77" y="132"/>
                  </a:lnTo>
                  <a:lnTo>
                    <a:pt x="84" y="136"/>
                  </a:lnTo>
                  <a:lnTo>
                    <a:pt x="90" y="136"/>
                  </a:lnTo>
                  <a:lnTo>
                    <a:pt x="97" y="131"/>
                  </a:lnTo>
                  <a:lnTo>
                    <a:pt x="99" y="129"/>
                  </a:lnTo>
                  <a:lnTo>
                    <a:pt x="100" y="127"/>
                  </a:lnTo>
                  <a:lnTo>
                    <a:pt x="101" y="124"/>
                  </a:lnTo>
                  <a:lnTo>
                    <a:pt x="101" y="118"/>
                  </a:lnTo>
                  <a:lnTo>
                    <a:pt x="100" y="115"/>
                  </a:lnTo>
                  <a:lnTo>
                    <a:pt x="96" y="111"/>
                  </a:lnTo>
                  <a:lnTo>
                    <a:pt x="61" y="77"/>
                  </a:lnTo>
                  <a:lnTo>
                    <a:pt x="68" y="70"/>
                  </a:lnTo>
                  <a:lnTo>
                    <a:pt x="105" y="104"/>
                  </a:lnTo>
                  <a:lnTo>
                    <a:pt x="112" y="108"/>
                  </a:lnTo>
                  <a:lnTo>
                    <a:pt x="119" y="108"/>
                  </a:lnTo>
                  <a:lnTo>
                    <a:pt x="126" y="104"/>
                  </a:lnTo>
                  <a:lnTo>
                    <a:pt x="128" y="100"/>
                  </a:lnTo>
                  <a:lnTo>
                    <a:pt x="130" y="92"/>
                  </a:lnTo>
                  <a:lnTo>
                    <a:pt x="130" y="89"/>
                  </a:lnTo>
                  <a:lnTo>
                    <a:pt x="129" y="87"/>
                  </a:lnTo>
                  <a:lnTo>
                    <a:pt x="127" y="84"/>
                  </a:lnTo>
                  <a:lnTo>
                    <a:pt x="125" y="82"/>
                  </a:lnTo>
                  <a:lnTo>
                    <a:pt x="46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41"/>
            <p:cNvSpPr>
              <a:spLocks noEditPoints="1"/>
            </p:cNvSpPr>
            <p:nvPr/>
          </p:nvSpPr>
          <p:spPr bwMode="auto">
            <a:xfrm>
              <a:off x="2647950" y="3868738"/>
              <a:ext cx="107950" cy="111125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2" y="14"/>
                </a:cxn>
                <a:cxn ang="0">
                  <a:pos x="13" y="33"/>
                </a:cxn>
                <a:cxn ang="0">
                  <a:pos x="12" y="35"/>
                </a:cxn>
                <a:cxn ang="0">
                  <a:pos x="10" y="38"/>
                </a:cxn>
                <a:cxn ang="0">
                  <a:pos x="10" y="48"/>
                </a:cxn>
                <a:cxn ang="0">
                  <a:pos x="11" y="51"/>
                </a:cxn>
                <a:cxn ang="0">
                  <a:pos x="13" y="54"/>
                </a:cxn>
                <a:cxn ang="0">
                  <a:pos x="15" y="56"/>
                </a:cxn>
                <a:cxn ang="0">
                  <a:pos x="18" y="58"/>
                </a:cxn>
                <a:cxn ang="0">
                  <a:pos x="22" y="59"/>
                </a:cxn>
                <a:cxn ang="0">
                  <a:pos x="29" y="59"/>
                </a:cxn>
                <a:cxn ang="0">
                  <a:pos x="32" y="58"/>
                </a:cxn>
                <a:cxn ang="0">
                  <a:pos x="34" y="57"/>
                </a:cxn>
                <a:cxn ang="0">
                  <a:pos x="36" y="55"/>
                </a:cxn>
                <a:cxn ang="0">
                  <a:pos x="54" y="35"/>
                </a:cxn>
                <a:cxn ang="0">
                  <a:pos x="58" y="28"/>
                </a:cxn>
                <a:cxn ang="0">
                  <a:pos x="57" y="21"/>
                </a:cxn>
                <a:cxn ang="0">
                  <a:pos x="53" y="14"/>
                </a:cxn>
                <a:cxn ang="0">
                  <a:pos x="46" y="10"/>
                </a:cxn>
                <a:cxn ang="0">
                  <a:pos x="38" y="10"/>
                </a:cxn>
                <a:cxn ang="0">
                  <a:pos x="42" y="0"/>
                </a:cxn>
                <a:cxn ang="0">
                  <a:pos x="51" y="1"/>
                </a:cxn>
                <a:cxn ang="0">
                  <a:pos x="60" y="6"/>
                </a:cxn>
                <a:cxn ang="0">
                  <a:pos x="66" y="14"/>
                </a:cxn>
                <a:cxn ang="0">
                  <a:pos x="68" y="24"/>
                </a:cxn>
                <a:cxn ang="0">
                  <a:pos x="67" y="34"/>
                </a:cxn>
                <a:cxn ang="0">
                  <a:pos x="62" y="42"/>
                </a:cxn>
                <a:cxn ang="0">
                  <a:pos x="44" y="62"/>
                </a:cxn>
                <a:cxn ang="0">
                  <a:pos x="36" y="68"/>
                </a:cxn>
                <a:cxn ang="0">
                  <a:pos x="26" y="70"/>
                </a:cxn>
                <a:cxn ang="0">
                  <a:pos x="16" y="68"/>
                </a:cxn>
                <a:cxn ang="0">
                  <a:pos x="9" y="64"/>
                </a:cxn>
                <a:cxn ang="0">
                  <a:pos x="4" y="59"/>
                </a:cxn>
                <a:cxn ang="0">
                  <a:pos x="1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6" y="26"/>
                </a:cxn>
                <a:cxn ang="0">
                  <a:pos x="24" y="7"/>
                </a:cxn>
                <a:cxn ang="0">
                  <a:pos x="32" y="2"/>
                </a:cxn>
                <a:cxn ang="0">
                  <a:pos x="42" y="0"/>
                </a:cxn>
              </a:cxnLst>
              <a:rect l="0" t="0" r="r" b="b"/>
              <a:pathLst>
                <a:path w="68" h="70">
                  <a:moveTo>
                    <a:pt x="38" y="10"/>
                  </a:moveTo>
                  <a:lnTo>
                    <a:pt x="32" y="14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0" y="38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8" y="58"/>
                  </a:lnTo>
                  <a:lnTo>
                    <a:pt x="22" y="59"/>
                  </a:lnTo>
                  <a:lnTo>
                    <a:pt x="29" y="59"/>
                  </a:lnTo>
                  <a:lnTo>
                    <a:pt x="32" y="58"/>
                  </a:lnTo>
                  <a:lnTo>
                    <a:pt x="34" y="57"/>
                  </a:lnTo>
                  <a:lnTo>
                    <a:pt x="36" y="55"/>
                  </a:lnTo>
                  <a:lnTo>
                    <a:pt x="54" y="35"/>
                  </a:lnTo>
                  <a:lnTo>
                    <a:pt x="58" y="28"/>
                  </a:lnTo>
                  <a:lnTo>
                    <a:pt x="57" y="21"/>
                  </a:lnTo>
                  <a:lnTo>
                    <a:pt x="53" y="14"/>
                  </a:lnTo>
                  <a:lnTo>
                    <a:pt x="46" y="10"/>
                  </a:lnTo>
                  <a:lnTo>
                    <a:pt x="38" y="10"/>
                  </a:lnTo>
                  <a:close/>
                  <a:moveTo>
                    <a:pt x="42" y="0"/>
                  </a:moveTo>
                  <a:lnTo>
                    <a:pt x="51" y="1"/>
                  </a:lnTo>
                  <a:lnTo>
                    <a:pt x="60" y="6"/>
                  </a:lnTo>
                  <a:lnTo>
                    <a:pt x="66" y="14"/>
                  </a:lnTo>
                  <a:lnTo>
                    <a:pt x="68" y="24"/>
                  </a:lnTo>
                  <a:lnTo>
                    <a:pt x="67" y="34"/>
                  </a:lnTo>
                  <a:lnTo>
                    <a:pt x="62" y="42"/>
                  </a:lnTo>
                  <a:lnTo>
                    <a:pt x="44" y="62"/>
                  </a:lnTo>
                  <a:lnTo>
                    <a:pt x="36" y="68"/>
                  </a:lnTo>
                  <a:lnTo>
                    <a:pt x="26" y="70"/>
                  </a:lnTo>
                  <a:lnTo>
                    <a:pt x="16" y="68"/>
                  </a:lnTo>
                  <a:lnTo>
                    <a:pt x="9" y="64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6" y="26"/>
                  </a:lnTo>
                  <a:lnTo>
                    <a:pt x="24" y="7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42"/>
            <p:cNvSpPr>
              <a:spLocks noEditPoints="1"/>
            </p:cNvSpPr>
            <p:nvPr/>
          </p:nvSpPr>
          <p:spPr bwMode="auto">
            <a:xfrm>
              <a:off x="2698750" y="3908425"/>
              <a:ext cx="109538" cy="111125"/>
            </a:xfrm>
            <a:custGeom>
              <a:avLst/>
              <a:gdLst/>
              <a:ahLst/>
              <a:cxnLst>
                <a:cxn ang="0">
                  <a:pos x="40" y="11"/>
                </a:cxn>
                <a:cxn ang="0">
                  <a:pos x="34" y="13"/>
                </a:cxn>
                <a:cxn ang="0">
                  <a:pos x="32" y="15"/>
                </a:cxn>
                <a:cxn ang="0">
                  <a:pos x="14" y="34"/>
                </a:cxn>
                <a:cxn ang="0">
                  <a:pos x="12" y="36"/>
                </a:cxn>
                <a:cxn ang="0">
                  <a:pos x="10" y="42"/>
                </a:cxn>
                <a:cxn ang="0">
                  <a:pos x="10" y="48"/>
                </a:cxn>
                <a:cxn ang="0">
                  <a:pos x="11" y="51"/>
                </a:cxn>
                <a:cxn ang="0">
                  <a:pos x="13" y="54"/>
                </a:cxn>
                <a:cxn ang="0">
                  <a:pos x="16" y="56"/>
                </a:cxn>
                <a:cxn ang="0">
                  <a:pos x="21" y="59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57"/>
                </a:cxn>
                <a:cxn ang="0">
                  <a:pos x="37" y="55"/>
                </a:cxn>
                <a:cxn ang="0">
                  <a:pos x="55" y="36"/>
                </a:cxn>
                <a:cxn ang="0">
                  <a:pos x="58" y="29"/>
                </a:cxn>
                <a:cxn ang="0">
                  <a:pos x="58" y="21"/>
                </a:cxn>
                <a:cxn ang="0">
                  <a:pos x="54" y="14"/>
                </a:cxn>
                <a:cxn ang="0">
                  <a:pos x="50" y="12"/>
                </a:cxn>
                <a:cxn ang="0">
                  <a:pos x="46" y="11"/>
                </a:cxn>
                <a:cxn ang="0">
                  <a:pos x="40" y="11"/>
                </a:cxn>
                <a:cxn ang="0">
                  <a:pos x="43" y="0"/>
                </a:cxn>
                <a:cxn ang="0">
                  <a:pos x="52" y="2"/>
                </a:cxn>
                <a:cxn ang="0">
                  <a:pos x="61" y="7"/>
                </a:cxn>
                <a:cxn ang="0">
                  <a:pos x="67" y="15"/>
                </a:cxn>
                <a:cxn ang="0">
                  <a:pos x="69" y="24"/>
                </a:cxn>
                <a:cxn ang="0">
                  <a:pos x="67" y="35"/>
                </a:cxn>
                <a:cxn ang="0">
                  <a:pos x="62" y="43"/>
                </a:cxn>
                <a:cxn ang="0">
                  <a:pos x="44" y="63"/>
                </a:cxn>
                <a:cxn ang="0">
                  <a:pos x="36" y="68"/>
                </a:cxn>
                <a:cxn ang="0">
                  <a:pos x="26" y="70"/>
                </a:cxn>
                <a:cxn ang="0">
                  <a:pos x="17" y="69"/>
                </a:cxn>
                <a:cxn ang="0">
                  <a:pos x="9" y="65"/>
                </a:cxn>
                <a:cxn ang="0">
                  <a:pos x="3" y="56"/>
                </a:cxn>
                <a:cxn ang="0">
                  <a:pos x="0" y="46"/>
                </a:cxn>
                <a:cxn ang="0">
                  <a:pos x="1" y="36"/>
                </a:cxn>
                <a:cxn ang="0">
                  <a:pos x="6" y="27"/>
                </a:cxn>
                <a:cxn ang="0">
                  <a:pos x="25" y="8"/>
                </a:cxn>
                <a:cxn ang="0">
                  <a:pos x="33" y="2"/>
                </a:cxn>
                <a:cxn ang="0">
                  <a:pos x="43" y="0"/>
                </a:cxn>
              </a:cxnLst>
              <a:rect l="0" t="0" r="r" b="b"/>
              <a:pathLst>
                <a:path w="69" h="70">
                  <a:moveTo>
                    <a:pt x="40" y="11"/>
                  </a:moveTo>
                  <a:lnTo>
                    <a:pt x="34" y="13"/>
                  </a:lnTo>
                  <a:lnTo>
                    <a:pt x="32" y="15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3" y="54"/>
                  </a:lnTo>
                  <a:lnTo>
                    <a:pt x="16" y="56"/>
                  </a:lnTo>
                  <a:lnTo>
                    <a:pt x="21" y="59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57"/>
                  </a:lnTo>
                  <a:lnTo>
                    <a:pt x="37" y="55"/>
                  </a:lnTo>
                  <a:lnTo>
                    <a:pt x="55" y="36"/>
                  </a:lnTo>
                  <a:lnTo>
                    <a:pt x="58" y="29"/>
                  </a:lnTo>
                  <a:lnTo>
                    <a:pt x="58" y="21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6" y="11"/>
                  </a:lnTo>
                  <a:lnTo>
                    <a:pt x="40" y="11"/>
                  </a:lnTo>
                  <a:close/>
                  <a:moveTo>
                    <a:pt x="43" y="0"/>
                  </a:moveTo>
                  <a:lnTo>
                    <a:pt x="52" y="2"/>
                  </a:lnTo>
                  <a:lnTo>
                    <a:pt x="61" y="7"/>
                  </a:lnTo>
                  <a:lnTo>
                    <a:pt x="67" y="15"/>
                  </a:lnTo>
                  <a:lnTo>
                    <a:pt x="69" y="24"/>
                  </a:lnTo>
                  <a:lnTo>
                    <a:pt x="67" y="35"/>
                  </a:lnTo>
                  <a:lnTo>
                    <a:pt x="62" y="43"/>
                  </a:lnTo>
                  <a:lnTo>
                    <a:pt x="44" y="63"/>
                  </a:lnTo>
                  <a:lnTo>
                    <a:pt x="36" y="68"/>
                  </a:lnTo>
                  <a:lnTo>
                    <a:pt x="26" y="70"/>
                  </a:lnTo>
                  <a:lnTo>
                    <a:pt x="17" y="69"/>
                  </a:lnTo>
                  <a:lnTo>
                    <a:pt x="9" y="65"/>
                  </a:lnTo>
                  <a:lnTo>
                    <a:pt x="3" y="5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6" y="27"/>
                  </a:lnTo>
                  <a:lnTo>
                    <a:pt x="25" y="8"/>
                  </a:lnTo>
                  <a:lnTo>
                    <a:pt x="33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43"/>
            <p:cNvSpPr>
              <a:spLocks noEditPoints="1"/>
            </p:cNvSpPr>
            <p:nvPr/>
          </p:nvSpPr>
          <p:spPr bwMode="auto">
            <a:xfrm>
              <a:off x="2751138" y="3949700"/>
              <a:ext cx="107950" cy="111125"/>
            </a:xfrm>
            <a:custGeom>
              <a:avLst/>
              <a:gdLst/>
              <a:ahLst/>
              <a:cxnLst>
                <a:cxn ang="0">
                  <a:pos x="39" y="10"/>
                </a:cxn>
                <a:cxn ang="0">
                  <a:pos x="37" y="11"/>
                </a:cxn>
                <a:cxn ang="0">
                  <a:pos x="34" y="13"/>
                </a:cxn>
                <a:cxn ang="0">
                  <a:pos x="13" y="34"/>
                </a:cxn>
                <a:cxn ang="0">
                  <a:pos x="12" y="36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8"/>
                </a:cxn>
                <a:cxn ang="0">
                  <a:pos x="22" y="59"/>
                </a:cxn>
                <a:cxn ang="0">
                  <a:pos x="26" y="59"/>
                </a:cxn>
                <a:cxn ang="0">
                  <a:pos x="34" y="57"/>
                </a:cxn>
                <a:cxn ang="0">
                  <a:pos x="37" y="55"/>
                </a:cxn>
                <a:cxn ang="0">
                  <a:pos x="54" y="36"/>
                </a:cxn>
                <a:cxn ang="0">
                  <a:pos x="58" y="28"/>
                </a:cxn>
                <a:cxn ang="0">
                  <a:pos x="57" y="21"/>
                </a:cxn>
                <a:cxn ang="0">
                  <a:pos x="52" y="14"/>
                </a:cxn>
                <a:cxn ang="0">
                  <a:pos x="49" y="12"/>
                </a:cxn>
                <a:cxn ang="0">
                  <a:pos x="46" y="11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7"/>
                </a:cxn>
                <a:cxn ang="0">
                  <a:pos x="66" y="15"/>
                </a:cxn>
                <a:cxn ang="0">
                  <a:pos x="68" y="24"/>
                </a:cxn>
                <a:cxn ang="0">
                  <a:pos x="67" y="35"/>
                </a:cxn>
                <a:cxn ang="0">
                  <a:pos x="62" y="43"/>
                </a:cxn>
                <a:cxn ang="0">
                  <a:pos x="44" y="62"/>
                </a:cxn>
                <a:cxn ang="0">
                  <a:pos x="36" y="68"/>
                </a:cxn>
                <a:cxn ang="0">
                  <a:pos x="26" y="70"/>
                </a:cxn>
                <a:cxn ang="0">
                  <a:pos x="16" y="69"/>
                </a:cxn>
                <a:cxn ang="0">
                  <a:pos x="9" y="64"/>
                </a:cxn>
                <a:cxn ang="0">
                  <a:pos x="3" y="56"/>
                </a:cxn>
                <a:cxn ang="0">
                  <a:pos x="0" y="46"/>
                </a:cxn>
                <a:cxn ang="0">
                  <a:pos x="1" y="36"/>
                </a:cxn>
                <a:cxn ang="0">
                  <a:pos x="6" y="26"/>
                </a:cxn>
                <a:cxn ang="0">
                  <a:pos x="24" y="8"/>
                </a:cxn>
                <a:cxn ang="0">
                  <a:pos x="33" y="2"/>
                </a:cxn>
                <a:cxn ang="0">
                  <a:pos x="42" y="0"/>
                </a:cxn>
              </a:cxnLst>
              <a:rect l="0" t="0" r="r" b="b"/>
              <a:pathLst>
                <a:path w="68" h="70">
                  <a:moveTo>
                    <a:pt x="39" y="10"/>
                  </a:moveTo>
                  <a:lnTo>
                    <a:pt x="37" y="11"/>
                  </a:lnTo>
                  <a:lnTo>
                    <a:pt x="34" y="13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8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34" y="57"/>
                  </a:lnTo>
                  <a:lnTo>
                    <a:pt x="37" y="55"/>
                  </a:lnTo>
                  <a:lnTo>
                    <a:pt x="54" y="36"/>
                  </a:lnTo>
                  <a:lnTo>
                    <a:pt x="58" y="28"/>
                  </a:lnTo>
                  <a:lnTo>
                    <a:pt x="57" y="21"/>
                  </a:lnTo>
                  <a:lnTo>
                    <a:pt x="52" y="14"/>
                  </a:lnTo>
                  <a:lnTo>
                    <a:pt x="49" y="12"/>
                  </a:lnTo>
                  <a:lnTo>
                    <a:pt x="46" y="11"/>
                  </a:lnTo>
                  <a:lnTo>
                    <a:pt x="42" y="10"/>
                  </a:lnTo>
                  <a:lnTo>
                    <a:pt x="39" y="10"/>
                  </a:lnTo>
                  <a:close/>
                  <a:moveTo>
                    <a:pt x="42" y="0"/>
                  </a:moveTo>
                  <a:lnTo>
                    <a:pt x="52" y="2"/>
                  </a:lnTo>
                  <a:lnTo>
                    <a:pt x="60" y="7"/>
                  </a:lnTo>
                  <a:lnTo>
                    <a:pt x="66" y="15"/>
                  </a:lnTo>
                  <a:lnTo>
                    <a:pt x="68" y="24"/>
                  </a:lnTo>
                  <a:lnTo>
                    <a:pt x="67" y="35"/>
                  </a:lnTo>
                  <a:lnTo>
                    <a:pt x="62" y="43"/>
                  </a:lnTo>
                  <a:lnTo>
                    <a:pt x="44" y="62"/>
                  </a:lnTo>
                  <a:lnTo>
                    <a:pt x="36" y="68"/>
                  </a:lnTo>
                  <a:lnTo>
                    <a:pt x="26" y="70"/>
                  </a:lnTo>
                  <a:lnTo>
                    <a:pt x="16" y="69"/>
                  </a:lnTo>
                  <a:lnTo>
                    <a:pt x="9" y="64"/>
                  </a:lnTo>
                  <a:lnTo>
                    <a:pt x="3" y="5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6" y="26"/>
                  </a:lnTo>
                  <a:lnTo>
                    <a:pt x="24" y="8"/>
                  </a:lnTo>
                  <a:lnTo>
                    <a:pt x="33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44"/>
            <p:cNvSpPr>
              <a:spLocks noEditPoints="1"/>
            </p:cNvSpPr>
            <p:nvPr/>
          </p:nvSpPr>
          <p:spPr bwMode="auto">
            <a:xfrm>
              <a:off x="2803525" y="3992563"/>
              <a:ext cx="107950" cy="111125"/>
            </a:xfrm>
            <a:custGeom>
              <a:avLst/>
              <a:gdLst/>
              <a:ahLst/>
              <a:cxnLst>
                <a:cxn ang="0">
                  <a:pos x="39" y="11"/>
                </a:cxn>
                <a:cxn ang="0">
                  <a:pos x="36" y="12"/>
                </a:cxn>
                <a:cxn ang="0">
                  <a:pos x="34" y="13"/>
                </a:cxn>
                <a:cxn ang="0">
                  <a:pos x="13" y="33"/>
                </a:cxn>
                <a:cxn ang="0">
                  <a:pos x="12" y="35"/>
                </a:cxn>
                <a:cxn ang="0">
                  <a:pos x="10" y="39"/>
                </a:cxn>
                <a:cxn ang="0">
                  <a:pos x="10" y="49"/>
                </a:cxn>
                <a:cxn ang="0">
                  <a:pos x="11" y="51"/>
                </a:cxn>
                <a:cxn ang="0">
                  <a:pos x="13" y="54"/>
                </a:cxn>
                <a:cxn ang="0">
                  <a:pos x="15" y="56"/>
                </a:cxn>
                <a:cxn ang="0">
                  <a:pos x="18" y="58"/>
                </a:cxn>
                <a:cxn ang="0">
                  <a:pos x="22" y="59"/>
                </a:cxn>
                <a:cxn ang="0">
                  <a:pos x="29" y="59"/>
                </a:cxn>
                <a:cxn ang="0">
                  <a:pos x="32" y="58"/>
                </a:cxn>
                <a:cxn ang="0">
                  <a:pos x="34" y="57"/>
                </a:cxn>
                <a:cxn ang="0">
                  <a:pos x="36" y="55"/>
                </a:cxn>
                <a:cxn ang="0">
                  <a:pos x="54" y="35"/>
                </a:cxn>
                <a:cxn ang="0">
                  <a:pos x="58" y="28"/>
                </a:cxn>
                <a:cxn ang="0">
                  <a:pos x="57" y="21"/>
                </a:cxn>
                <a:cxn ang="0">
                  <a:pos x="52" y="15"/>
                </a:cxn>
                <a:cxn ang="0">
                  <a:pos x="46" y="11"/>
                </a:cxn>
                <a:cxn ang="0">
                  <a:pos x="39" y="11"/>
                </a:cxn>
                <a:cxn ang="0">
                  <a:pos x="42" y="0"/>
                </a:cxn>
                <a:cxn ang="0">
                  <a:pos x="51" y="1"/>
                </a:cxn>
                <a:cxn ang="0">
                  <a:pos x="60" y="7"/>
                </a:cxn>
                <a:cxn ang="0">
                  <a:pos x="66" y="15"/>
                </a:cxn>
                <a:cxn ang="0">
                  <a:pos x="68" y="24"/>
                </a:cxn>
                <a:cxn ang="0">
                  <a:pos x="67" y="34"/>
                </a:cxn>
                <a:cxn ang="0">
                  <a:pos x="62" y="43"/>
                </a:cxn>
                <a:cxn ang="0">
                  <a:pos x="44" y="62"/>
                </a:cxn>
                <a:cxn ang="0">
                  <a:pos x="36" y="68"/>
                </a:cxn>
                <a:cxn ang="0">
                  <a:pos x="26" y="70"/>
                </a:cxn>
                <a:cxn ang="0">
                  <a:pos x="16" y="68"/>
                </a:cxn>
                <a:cxn ang="0">
                  <a:pos x="9" y="64"/>
                </a:cxn>
                <a:cxn ang="0">
                  <a:pos x="4" y="59"/>
                </a:cxn>
                <a:cxn ang="0">
                  <a:pos x="1" y="53"/>
                </a:cxn>
                <a:cxn ang="0">
                  <a:pos x="0" y="46"/>
                </a:cxn>
                <a:cxn ang="0">
                  <a:pos x="1" y="35"/>
                </a:cxn>
                <a:cxn ang="0">
                  <a:pos x="6" y="26"/>
                </a:cxn>
                <a:cxn ang="0">
                  <a:pos x="24" y="8"/>
                </a:cxn>
                <a:cxn ang="0">
                  <a:pos x="32" y="2"/>
                </a:cxn>
                <a:cxn ang="0">
                  <a:pos x="42" y="0"/>
                </a:cxn>
              </a:cxnLst>
              <a:rect l="0" t="0" r="r" b="b"/>
              <a:pathLst>
                <a:path w="68" h="70">
                  <a:moveTo>
                    <a:pt x="39" y="11"/>
                  </a:moveTo>
                  <a:lnTo>
                    <a:pt x="36" y="12"/>
                  </a:lnTo>
                  <a:lnTo>
                    <a:pt x="34" y="13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0" y="39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8" y="58"/>
                  </a:lnTo>
                  <a:lnTo>
                    <a:pt x="22" y="59"/>
                  </a:lnTo>
                  <a:lnTo>
                    <a:pt x="29" y="59"/>
                  </a:lnTo>
                  <a:lnTo>
                    <a:pt x="32" y="58"/>
                  </a:lnTo>
                  <a:lnTo>
                    <a:pt x="34" y="57"/>
                  </a:lnTo>
                  <a:lnTo>
                    <a:pt x="36" y="55"/>
                  </a:lnTo>
                  <a:lnTo>
                    <a:pt x="54" y="35"/>
                  </a:lnTo>
                  <a:lnTo>
                    <a:pt x="58" y="28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1"/>
                  </a:lnTo>
                  <a:lnTo>
                    <a:pt x="39" y="11"/>
                  </a:lnTo>
                  <a:close/>
                  <a:moveTo>
                    <a:pt x="42" y="0"/>
                  </a:moveTo>
                  <a:lnTo>
                    <a:pt x="51" y="1"/>
                  </a:lnTo>
                  <a:lnTo>
                    <a:pt x="60" y="7"/>
                  </a:lnTo>
                  <a:lnTo>
                    <a:pt x="66" y="15"/>
                  </a:lnTo>
                  <a:lnTo>
                    <a:pt x="68" y="24"/>
                  </a:lnTo>
                  <a:lnTo>
                    <a:pt x="67" y="34"/>
                  </a:lnTo>
                  <a:lnTo>
                    <a:pt x="62" y="43"/>
                  </a:lnTo>
                  <a:lnTo>
                    <a:pt x="44" y="62"/>
                  </a:lnTo>
                  <a:lnTo>
                    <a:pt x="36" y="68"/>
                  </a:lnTo>
                  <a:lnTo>
                    <a:pt x="26" y="70"/>
                  </a:lnTo>
                  <a:lnTo>
                    <a:pt x="16" y="68"/>
                  </a:lnTo>
                  <a:lnTo>
                    <a:pt x="9" y="64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6" y="26"/>
                  </a:lnTo>
                  <a:lnTo>
                    <a:pt x="24" y="8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45"/>
            <p:cNvSpPr>
              <a:spLocks/>
            </p:cNvSpPr>
            <p:nvPr/>
          </p:nvSpPr>
          <p:spPr bwMode="auto">
            <a:xfrm>
              <a:off x="3195638" y="3848100"/>
              <a:ext cx="33338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1" y="2"/>
                </a:cxn>
                <a:cxn ang="0">
                  <a:pos x="20" y="13"/>
                </a:cxn>
                <a:cxn ang="0">
                  <a:pos x="0" y="11"/>
                </a:cxn>
                <a:cxn ang="0">
                  <a:pos x="1" y="0"/>
                </a:cxn>
              </a:cxnLst>
              <a:rect l="0" t="0" r="r" b="b"/>
              <a:pathLst>
                <a:path w="21" h="13">
                  <a:moveTo>
                    <a:pt x="1" y="0"/>
                  </a:moveTo>
                  <a:lnTo>
                    <a:pt x="21" y="2"/>
                  </a:lnTo>
                  <a:lnTo>
                    <a:pt x="20" y="13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46"/>
            <p:cNvSpPr>
              <a:spLocks/>
            </p:cNvSpPr>
            <p:nvPr/>
          </p:nvSpPr>
          <p:spPr bwMode="auto">
            <a:xfrm>
              <a:off x="2533650" y="3848100"/>
              <a:ext cx="33338" cy="206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11"/>
                </a:cxn>
                <a:cxn ang="0">
                  <a:pos x="1" y="13"/>
                </a:cxn>
                <a:cxn ang="0">
                  <a:pos x="0" y="2"/>
                </a:cxn>
                <a:cxn ang="0">
                  <a:pos x="19" y="0"/>
                </a:cxn>
              </a:cxnLst>
              <a:rect l="0" t="0" r="r" b="b"/>
              <a:pathLst>
                <a:path w="21" h="13">
                  <a:moveTo>
                    <a:pt x="19" y="0"/>
                  </a:moveTo>
                  <a:lnTo>
                    <a:pt x="21" y="11"/>
                  </a:lnTo>
                  <a:lnTo>
                    <a:pt x="1" y="13"/>
                  </a:lnTo>
                  <a:lnTo>
                    <a:pt x="0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671792" y="4088692"/>
            <a:ext cx="9573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16448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5290" y="1131757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КРУПНЕЙШИЕ ЗАКАЗЧИКИ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8543558" y="3438228"/>
            <a:ext cx="2998396" cy="15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8543558" y="4914518"/>
            <a:ext cx="2998396" cy="15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24593" y="1131757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ОФИСЫ «БАРС ГРУП»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491606" y="1777583"/>
            <a:ext cx="3277082" cy="451276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ts val="44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Казань</a:t>
            </a:r>
          </a:p>
          <a:p>
            <a:pPr>
              <a:lnSpc>
                <a:spcPts val="44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Москва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44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Санкт-Петербург</a:t>
            </a:r>
          </a:p>
          <a:p>
            <a:pPr>
              <a:lnSpc>
                <a:spcPts val="4400"/>
              </a:lnSpc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Новосибирск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Набережные Челны</a:t>
            </a:r>
          </a:p>
          <a:p>
            <a:pPr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Ростов-на-Дону</a:t>
            </a:r>
          </a:p>
          <a:p>
            <a:pPr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Севастополь</a:t>
            </a:r>
          </a:p>
          <a:p>
            <a:pPr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Краснодар 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7503106" y="1076340"/>
            <a:ext cx="646113" cy="492126"/>
            <a:chOff x="6902451" y="4295775"/>
            <a:chExt cx="646113" cy="492126"/>
          </a:xfrm>
          <a:solidFill>
            <a:schemeClr val="bg1"/>
          </a:solidFill>
        </p:grpSpPr>
        <p:sp>
          <p:nvSpPr>
            <p:cNvPr id="69" name="Freeform 585"/>
            <p:cNvSpPr>
              <a:spLocks noEditPoints="1"/>
            </p:cNvSpPr>
            <p:nvPr/>
          </p:nvSpPr>
          <p:spPr bwMode="auto">
            <a:xfrm>
              <a:off x="6902451" y="4605338"/>
              <a:ext cx="615950" cy="182563"/>
            </a:xfrm>
            <a:custGeom>
              <a:avLst/>
              <a:gdLst/>
              <a:ahLst/>
              <a:cxnLst>
                <a:cxn ang="0">
                  <a:pos x="387" y="22"/>
                </a:cxn>
                <a:cxn ang="0">
                  <a:pos x="335" y="24"/>
                </a:cxn>
                <a:cxn ang="0">
                  <a:pos x="285" y="29"/>
                </a:cxn>
                <a:cxn ang="0">
                  <a:pos x="237" y="38"/>
                </a:cxn>
                <a:cxn ang="0">
                  <a:pos x="194" y="51"/>
                </a:cxn>
                <a:cxn ang="0">
                  <a:pos x="154" y="67"/>
                </a:cxn>
                <a:cxn ang="0">
                  <a:pos x="119" y="84"/>
                </a:cxn>
                <a:cxn ang="0">
                  <a:pos x="88" y="105"/>
                </a:cxn>
                <a:cxn ang="0">
                  <a:pos x="62" y="128"/>
                </a:cxn>
                <a:cxn ang="0">
                  <a:pos x="43" y="153"/>
                </a:cxn>
                <a:cxn ang="0">
                  <a:pos x="29" y="179"/>
                </a:cxn>
                <a:cxn ang="0">
                  <a:pos x="23" y="206"/>
                </a:cxn>
                <a:cxn ang="0">
                  <a:pos x="752" y="206"/>
                </a:cxn>
                <a:cxn ang="0">
                  <a:pos x="745" y="179"/>
                </a:cxn>
                <a:cxn ang="0">
                  <a:pos x="732" y="153"/>
                </a:cxn>
                <a:cxn ang="0">
                  <a:pos x="712" y="128"/>
                </a:cxn>
                <a:cxn ang="0">
                  <a:pos x="687" y="105"/>
                </a:cxn>
                <a:cxn ang="0">
                  <a:pos x="656" y="84"/>
                </a:cxn>
                <a:cxn ang="0">
                  <a:pos x="620" y="67"/>
                </a:cxn>
                <a:cxn ang="0">
                  <a:pos x="580" y="51"/>
                </a:cxn>
                <a:cxn ang="0">
                  <a:pos x="536" y="38"/>
                </a:cxn>
                <a:cxn ang="0">
                  <a:pos x="489" y="29"/>
                </a:cxn>
                <a:cxn ang="0">
                  <a:pos x="439" y="24"/>
                </a:cxn>
                <a:cxn ang="0">
                  <a:pos x="387" y="22"/>
                </a:cxn>
                <a:cxn ang="0">
                  <a:pos x="387" y="0"/>
                </a:cxn>
                <a:cxn ang="0">
                  <a:pos x="437" y="2"/>
                </a:cxn>
                <a:cxn ang="0">
                  <a:pos x="487" y="7"/>
                </a:cxn>
                <a:cxn ang="0">
                  <a:pos x="534" y="15"/>
                </a:cxn>
                <a:cxn ang="0">
                  <a:pos x="578" y="27"/>
                </a:cxn>
                <a:cxn ang="0">
                  <a:pos x="620" y="43"/>
                </a:cxn>
                <a:cxn ang="0">
                  <a:pos x="658" y="61"/>
                </a:cxn>
                <a:cxn ang="0">
                  <a:pos x="693" y="83"/>
                </a:cxn>
                <a:cxn ang="0">
                  <a:pos x="722" y="107"/>
                </a:cxn>
                <a:cxn ang="0">
                  <a:pos x="745" y="133"/>
                </a:cxn>
                <a:cxn ang="0">
                  <a:pos x="762" y="160"/>
                </a:cxn>
                <a:cxn ang="0">
                  <a:pos x="772" y="188"/>
                </a:cxn>
                <a:cxn ang="0">
                  <a:pos x="775" y="217"/>
                </a:cxn>
                <a:cxn ang="0">
                  <a:pos x="775" y="228"/>
                </a:cxn>
                <a:cxn ang="0">
                  <a:pos x="0" y="228"/>
                </a:cxn>
                <a:cxn ang="0">
                  <a:pos x="0" y="217"/>
                </a:cxn>
                <a:cxn ang="0">
                  <a:pos x="3" y="188"/>
                </a:cxn>
                <a:cxn ang="0">
                  <a:pos x="13" y="160"/>
                </a:cxn>
                <a:cxn ang="0">
                  <a:pos x="29" y="133"/>
                </a:cxn>
                <a:cxn ang="0">
                  <a:pos x="53" y="107"/>
                </a:cxn>
                <a:cxn ang="0">
                  <a:pos x="82" y="83"/>
                </a:cxn>
                <a:cxn ang="0">
                  <a:pos x="116" y="61"/>
                </a:cxn>
                <a:cxn ang="0">
                  <a:pos x="155" y="43"/>
                </a:cxn>
                <a:cxn ang="0">
                  <a:pos x="195" y="27"/>
                </a:cxn>
                <a:cxn ang="0">
                  <a:pos x="241" y="15"/>
                </a:cxn>
                <a:cxn ang="0">
                  <a:pos x="288" y="7"/>
                </a:cxn>
                <a:cxn ang="0">
                  <a:pos x="336" y="2"/>
                </a:cxn>
                <a:cxn ang="0">
                  <a:pos x="387" y="0"/>
                </a:cxn>
              </a:cxnLst>
              <a:rect l="0" t="0" r="r" b="b"/>
              <a:pathLst>
                <a:path w="775" h="228">
                  <a:moveTo>
                    <a:pt x="387" y="22"/>
                  </a:moveTo>
                  <a:lnTo>
                    <a:pt x="335" y="24"/>
                  </a:lnTo>
                  <a:lnTo>
                    <a:pt x="285" y="29"/>
                  </a:lnTo>
                  <a:lnTo>
                    <a:pt x="237" y="38"/>
                  </a:lnTo>
                  <a:lnTo>
                    <a:pt x="194" y="51"/>
                  </a:lnTo>
                  <a:lnTo>
                    <a:pt x="154" y="67"/>
                  </a:lnTo>
                  <a:lnTo>
                    <a:pt x="119" y="84"/>
                  </a:lnTo>
                  <a:lnTo>
                    <a:pt x="88" y="105"/>
                  </a:lnTo>
                  <a:lnTo>
                    <a:pt x="62" y="128"/>
                  </a:lnTo>
                  <a:lnTo>
                    <a:pt x="43" y="153"/>
                  </a:lnTo>
                  <a:lnTo>
                    <a:pt x="29" y="179"/>
                  </a:lnTo>
                  <a:lnTo>
                    <a:pt x="23" y="206"/>
                  </a:lnTo>
                  <a:lnTo>
                    <a:pt x="752" y="206"/>
                  </a:lnTo>
                  <a:lnTo>
                    <a:pt x="745" y="179"/>
                  </a:lnTo>
                  <a:lnTo>
                    <a:pt x="732" y="153"/>
                  </a:lnTo>
                  <a:lnTo>
                    <a:pt x="712" y="128"/>
                  </a:lnTo>
                  <a:lnTo>
                    <a:pt x="687" y="105"/>
                  </a:lnTo>
                  <a:lnTo>
                    <a:pt x="656" y="84"/>
                  </a:lnTo>
                  <a:lnTo>
                    <a:pt x="620" y="67"/>
                  </a:lnTo>
                  <a:lnTo>
                    <a:pt x="580" y="51"/>
                  </a:lnTo>
                  <a:lnTo>
                    <a:pt x="536" y="38"/>
                  </a:lnTo>
                  <a:lnTo>
                    <a:pt x="489" y="29"/>
                  </a:lnTo>
                  <a:lnTo>
                    <a:pt x="439" y="24"/>
                  </a:lnTo>
                  <a:lnTo>
                    <a:pt x="387" y="22"/>
                  </a:lnTo>
                  <a:close/>
                  <a:moveTo>
                    <a:pt x="387" y="0"/>
                  </a:moveTo>
                  <a:lnTo>
                    <a:pt x="437" y="2"/>
                  </a:lnTo>
                  <a:lnTo>
                    <a:pt x="487" y="7"/>
                  </a:lnTo>
                  <a:lnTo>
                    <a:pt x="534" y="15"/>
                  </a:lnTo>
                  <a:lnTo>
                    <a:pt x="578" y="27"/>
                  </a:lnTo>
                  <a:lnTo>
                    <a:pt x="620" y="43"/>
                  </a:lnTo>
                  <a:lnTo>
                    <a:pt x="658" y="61"/>
                  </a:lnTo>
                  <a:lnTo>
                    <a:pt x="693" y="83"/>
                  </a:lnTo>
                  <a:lnTo>
                    <a:pt x="722" y="107"/>
                  </a:lnTo>
                  <a:lnTo>
                    <a:pt x="745" y="133"/>
                  </a:lnTo>
                  <a:lnTo>
                    <a:pt x="762" y="160"/>
                  </a:lnTo>
                  <a:lnTo>
                    <a:pt x="772" y="188"/>
                  </a:lnTo>
                  <a:lnTo>
                    <a:pt x="775" y="217"/>
                  </a:lnTo>
                  <a:lnTo>
                    <a:pt x="775" y="228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3" y="188"/>
                  </a:lnTo>
                  <a:lnTo>
                    <a:pt x="13" y="160"/>
                  </a:lnTo>
                  <a:lnTo>
                    <a:pt x="29" y="133"/>
                  </a:lnTo>
                  <a:lnTo>
                    <a:pt x="53" y="107"/>
                  </a:lnTo>
                  <a:lnTo>
                    <a:pt x="82" y="83"/>
                  </a:lnTo>
                  <a:lnTo>
                    <a:pt x="116" y="61"/>
                  </a:lnTo>
                  <a:lnTo>
                    <a:pt x="155" y="43"/>
                  </a:lnTo>
                  <a:lnTo>
                    <a:pt x="195" y="27"/>
                  </a:lnTo>
                  <a:lnTo>
                    <a:pt x="241" y="15"/>
                  </a:lnTo>
                  <a:lnTo>
                    <a:pt x="288" y="7"/>
                  </a:lnTo>
                  <a:lnTo>
                    <a:pt x="336" y="2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86"/>
            <p:cNvSpPr>
              <a:spLocks/>
            </p:cNvSpPr>
            <p:nvPr/>
          </p:nvSpPr>
          <p:spPr bwMode="auto">
            <a:xfrm>
              <a:off x="7191376" y="4295775"/>
              <a:ext cx="17463" cy="3968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490"/>
                </a:cxn>
                <a:cxn ang="0">
                  <a:pos x="20" y="496"/>
                </a:cxn>
                <a:cxn ang="0">
                  <a:pos x="17" y="498"/>
                </a:cxn>
                <a:cxn ang="0">
                  <a:pos x="14" y="501"/>
                </a:cxn>
                <a:cxn ang="0">
                  <a:pos x="7" y="501"/>
                </a:cxn>
                <a:cxn ang="0">
                  <a:pos x="4" y="498"/>
                </a:cxn>
                <a:cxn ang="0">
                  <a:pos x="2" y="496"/>
                </a:cxn>
                <a:cxn ang="0">
                  <a:pos x="0" y="493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22" h="501">
                  <a:moveTo>
                    <a:pt x="11" y="0"/>
                  </a:moveTo>
                  <a:lnTo>
                    <a:pt x="15" y="1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490"/>
                  </a:lnTo>
                  <a:lnTo>
                    <a:pt x="20" y="496"/>
                  </a:lnTo>
                  <a:lnTo>
                    <a:pt x="17" y="498"/>
                  </a:lnTo>
                  <a:lnTo>
                    <a:pt x="14" y="501"/>
                  </a:lnTo>
                  <a:lnTo>
                    <a:pt x="7" y="501"/>
                  </a:lnTo>
                  <a:lnTo>
                    <a:pt x="4" y="498"/>
                  </a:lnTo>
                  <a:lnTo>
                    <a:pt x="2" y="496"/>
                  </a:lnTo>
                  <a:lnTo>
                    <a:pt x="0" y="493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587"/>
            <p:cNvSpPr>
              <a:spLocks/>
            </p:cNvSpPr>
            <p:nvPr/>
          </p:nvSpPr>
          <p:spPr bwMode="auto">
            <a:xfrm>
              <a:off x="7196138" y="4295775"/>
              <a:ext cx="176213" cy="52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8" y="0"/>
                </a:cxn>
                <a:cxn ang="0">
                  <a:pos x="202" y="2"/>
                </a:cxn>
                <a:cxn ang="0">
                  <a:pos x="211" y="10"/>
                </a:cxn>
                <a:cxn ang="0">
                  <a:pos x="219" y="21"/>
                </a:cxn>
                <a:cxn ang="0">
                  <a:pos x="221" y="33"/>
                </a:cxn>
                <a:cxn ang="0">
                  <a:pos x="219" y="45"/>
                </a:cxn>
                <a:cxn ang="0">
                  <a:pos x="211" y="56"/>
                </a:cxn>
                <a:cxn ang="0">
                  <a:pos x="202" y="64"/>
                </a:cxn>
                <a:cxn ang="0">
                  <a:pos x="188" y="66"/>
                </a:cxn>
                <a:cxn ang="0">
                  <a:pos x="118" y="66"/>
                </a:cxn>
                <a:cxn ang="0">
                  <a:pos x="111" y="64"/>
                </a:cxn>
                <a:cxn ang="0">
                  <a:pos x="109" y="62"/>
                </a:cxn>
                <a:cxn ang="0">
                  <a:pos x="107" y="58"/>
                </a:cxn>
                <a:cxn ang="0">
                  <a:pos x="107" y="52"/>
                </a:cxn>
                <a:cxn ang="0">
                  <a:pos x="109" y="49"/>
                </a:cxn>
                <a:cxn ang="0">
                  <a:pos x="111" y="46"/>
                </a:cxn>
                <a:cxn ang="0">
                  <a:pos x="115" y="44"/>
                </a:cxn>
                <a:cxn ang="0">
                  <a:pos x="188" y="44"/>
                </a:cxn>
                <a:cxn ang="0">
                  <a:pos x="195" y="42"/>
                </a:cxn>
                <a:cxn ang="0">
                  <a:pos x="197" y="40"/>
                </a:cxn>
                <a:cxn ang="0">
                  <a:pos x="199" y="36"/>
                </a:cxn>
                <a:cxn ang="0">
                  <a:pos x="199" y="30"/>
                </a:cxn>
                <a:cxn ang="0">
                  <a:pos x="197" y="27"/>
                </a:cxn>
                <a:cxn ang="0">
                  <a:pos x="195" y="24"/>
                </a:cxn>
                <a:cxn ang="0">
                  <a:pos x="192" y="22"/>
                </a:cxn>
                <a:cxn ang="0">
                  <a:pos x="8" y="22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21" h="66">
                  <a:moveTo>
                    <a:pt x="11" y="0"/>
                  </a:moveTo>
                  <a:lnTo>
                    <a:pt x="188" y="0"/>
                  </a:lnTo>
                  <a:lnTo>
                    <a:pt x="202" y="2"/>
                  </a:lnTo>
                  <a:lnTo>
                    <a:pt x="211" y="10"/>
                  </a:lnTo>
                  <a:lnTo>
                    <a:pt x="219" y="21"/>
                  </a:lnTo>
                  <a:lnTo>
                    <a:pt x="221" y="33"/>
                  </a:lnTo>
                  <a:lnTo>
                    <a:pt x="219" y="45"/>
                  </a:lnTo>
                  <a:lnTo>
                    <a:pt x="211" y="56"/>
                  </a:lnTo>
                  <a:lnTo>
                    <a:pt x="202" y="64"/>
                  </a:lnTo>
                  <a:lnTo>
                    <a:pt x="188" y="66"/>
                  </a:lnTo>
                  <a:lnTo>
                    <a:pt x="118" y="66"/>
                  </a:lnTo>
                  <a:lnTo>
                    <a:pt x="111" y="64"/>
                  </a:lnTo>
                  <a:lnTo>
                    <a:pt x="109" y="62"/>
                  </a:lnTo>
                  <a:lnTo>
                    <a:pt x="107" y="58"/>
                  </a:lnTo>
                  <a:lnTo>
                    <a:pt x="107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5" y="44"/>
                  </a:lnTo>
                  <a:lnTo>
                    <a:pt x="188" y="44"/>
                  </a:lnTo>
                  <a:lnTo>
                    <a:pt x="195" y="42"/>
                  </a:lnTo>
                  <a:lnTo>
                    <a:pt x="197" y="40"/>
                  </a:lnTo>
                  <a:lnTo>
                    <a:pt x="199" y="36"/>
                  </a:lnTo>
                  <a:lnTo>
                    <a:pt x="199" y="30"/>
                  </a:lnTo>
                  <a:lnTo>
                    <a:pt x="197" y="27"/>
                  </a:lnTo>
                  <a:lnTo>
                    <a:pt x="195" y="24"/>
                  </a:lnTo>
                  <a:lnTo>
                    <a:pt x="192" y="22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588"/>
            <p:cNvSpPr>
              <a:spLocks/>
            </p:cNvSpPr>
            <p:nvPr/>
          </p:nvSpPr>
          <p:spPr bwMode="auto">
            <a:xfrm>
              <a:off x="7239001" y="4330700"/>
              <a:ext cx="309563" cy="904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11" y="0"/>
                </a:cxn>
                <a:cxn ang="0">
                  <a:pos x="115" y="2"/>
                </a:cxn>
                <a:cxn ang="0">
                  <a:pos x="117" y="5"/>
                </a:cxn>
                <a:cxn ang="0">
                  <a:pos x="119" y="11"/>
                </a:cxn>
                <a:cxn ang="0">
                  <a:pos x="118" y="16"/>
                </a:cxn>
                <a:cxn ang="0">
                  <a:pos x="116" y="19"/>
                </a:cxn>
                <a:cxn ang="0">
                  <a:pos x="112" y="21"/>
                </a:cxn>
                <a:cxn ang="0">
                  <a:pos x="108" y="22"/>
                </a:cxn>
                <a:cxn ang="0">
                  <a:pos x="30" y="22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22" y="32"/>
                </a:cxn>
                <a:cxn ang="0">
                  <a:pos x="24" y="39"/>
                </a:cxn>
                <a:cxn ang="0">
                  <a:pos x="27" y="41"/>
                </a:cxn>
                <a:cxn ang="0">
                  <a:pos x="30" y="43"/>
                </a:cxn>
                <a:cxn ang="0">
                  <a:pos x="35" y="43"/>
                </a:cxn>
                <a:cxn ang="0">
                  <a:pos x="380" y="94"/>
                </a:cxn>
                <a:cxn ang="0">
                  <a:pos x="383" y="95"/>
                </a:cxn>
                <a:cxn ang="0">
                  <a:pos x="386" y="97"/>
                </a:cxn>
                <a:cxn ang="0">
                  <a:pos x="388" y="99"/>
                </a:cxn>
                <a:cxn ang="0">
                  <a:pos x="390" y="104"/>
                </a:cxn>
                <a:cxn ang="0">
                  <a:pos x="390" y="107"/>
                </a:cxn>
                <a:cxn ang="0">
                  <a:pos x="388" y="110"/>
                </a:cxn>
                <a:cxn ang="0">
                  <a:pos x="386" y="113"/>
                </a:cxn>
                <a:cxn ang="0">
                  <a:pos x="383" y="115"/>
                </a:cxn>
                <a:cxn ang="0">
                  <a:pos x="379" y="116"/>
                </a:cxn>
                <a:cxn ang="0">
                  <a:pos x="376" y="116"/>
                </a:cxn>
                <a:cxn ang="0">
                  <a:pos x="32" y="65"/>
                </a:cxn>
                <a:cxn ang="0">
                  <a:pos x="20" y="63"/>
                </a:cxn>
                <a:cxn ang="0">
                  <a:pos x="10" y="55"/>
                </a:cxn>
                <a:cxn ang="0">
                  <a:pos x="2" y="44"/>
                </a:cxn>
                <a:cxn ang="0">
                  <a:pos x="0" y="32"/>
                </a:cxn>
                <a:cxn ang="0">
                  <a:pos x="2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3" y="0"/>
                </a:cxn>
              </a:cxnLst>
              <a:rect l="0" t="0" r="r" b="b"/>
              <a:pathLst>
                <a:path w="390" h="116">
                  <a:moveTo>
                    <a:pt x="33" y="0"/>
                  </a:moveTo>
                  <a:lnTo>
                    <a:pt x="111" y="0"/>
                  </a:lnTo>
                  <a:lnTo>
                    <a:pt x="115" y="2"/>
                  </a:lnTo>
                  <a:lnTo>
                    <a:pt x="117" y="5"/>
                  </a:lnTo>
                  <a:lnTo>
                    <a:pt x="119" y="11"/>
                  </a:lnTo>
                  <a:lnTo>
                    <a:pt x="118" y="16"/>
                  </a:lnTo>
                  <a:lnTo>
                    <a:pt x="116" y="19"/>
                  </a:lnTo>
                  <a:lnTo>
                    <a:pt x="112" y="21"/>
                  </a:lnTo>
                  <a:lnTo>
                    <a:pt x="108" y="22"/>
                  </a:lnTo>
                  <a:lnTo>
                    <a:pt x="30" y="22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22" y="32"/>
                  </a:lnTo>
                  <a:lnTo>
                    <a:pt x="24" y="39"/>
                  </a:lnTo>
                  <a:lnTo>
                    <a:pt x="27" y="41"/>
                  </a:lnTo>
                  <a:lnTo>
                    <a:pt x="30" y="43"/>
                  </a:lnTo>
                  <a:lnTo>
                    <a:pt x="35" y="43"/>
                  </a:lnTo>
                  <a:lnTo>
                    <a:pt x="380" y="94"/>
                  </a:lnTo>
                  <a:lnTo>
                    <a:pt x="383" y="95"/>
                  </a:lnTo>
                  <a:lnTo>
                    <a:pt x="386" y="97"/>
                  </a:lnTo>
                  <a:lnTo>
                    <a:pt x="388" y="99"/>
                  </a:lnTo>
                  <a:lnTo>
                    <a:pt x="390" y="104"/>
                  </a:lnTo>
                  <a:lnTo>
                    <a:pt x="390" y="107"/>
                  </a:lnTo>
                  <a:lnTo>
                    <a:pt x="388" y="110"/>
                  </a:lnTo>
                  <a:lnTo>
                    <a:pt x="386" y="113"/>
                  </a:lnTo>
                  <a:lnTo>
                    <a:pt x="383" y="115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2" y="65"/>
                  </a:lnTo>
                  <a:lnTo>
                    <a:pt x="20" y="63"/>
                  </a:lnTo>
                  <a:lnTo>
                    <a:pt x="10" y="55"/>
                  </a:lnTo>
                  <a:lnTo>
                    <a:pt x="2" y="44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589"/>
            <p:cNvSpPr>
              <a:spLocks/>
            </p:cNvSpPr>
            <p:nvPr/>
          </p:nvSpPr>
          <p:spPr bwMode="auto">
            <a:xfrm>
              <a:off x="7205663" y="4425950"/>
              <a:ext cx="50800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5" y="0"/>
                </a:cxn>
                <a:cxn ang="0">
                  <a:pos x="60" y="1"/>
                </a:cxn>
                <a:cxn ang="0">
                  <a:pos x="64" y="6"/>
                </a:cxn>
                <a:cxn ang="0">
                  <a:pos x="65" y="10"/>
                </a:cxn>
                <a:cxn ang="0">
                  <a:pos x="65" y="13"/>
                </a:cxn>
                <a:cxn ang="0">
                  <a:pos x="63" y="17"/>
                </a:cxn>
                <a:cxn ang="0">
                  <a:pos x="59" y="21"/>
                </a:cxn>
                <a:cxn ang="0">
                  <a:pos x="8" y="21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65" h="21">
                  <a:moveTo>
                    <a:pt x="8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4" y="6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3" y="17"/>
                  </a:lnTo>
                  <a:lnTo>
                    <a:pt x="59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590"/>
            <p:cNvSpPr>
              <a:spLocks/>
            </p:cNvSpPr>
            <p:nvPr/>
          </p:nvSpPr>
          <p:spPr bwMode="auto">
            <a:xfrm>
              <a:off x="7239001" y="4351338"/>
              <a:ext cx="309563" cy="139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135"/>
                </a:cxn>
                <a:cxn ang="0">
                  <a:pos x="23" y="144"/>
                </a:cxn>
                <a:cxn ang="0">
                  <a:pos x="23" y="147"/>
                </a:cxn>
                <a:cxn ang="0">
                  <a:pos x="28" y="151"/>
                </a:cxn>
                <a:cxn ang="0">
                  <a:pos x="31" y="154"/>
                </a:cxn>
                <a:cxn ang="0">
                  <a:pos x="34" y="154"/>
                </a:cxn>
                <a:cxn ang="0">
                  <a:pos x="377" y="69"/>
                </a:cxn>
                <a:cxn ang="0">
                  <a:pos x="382" y="69"/>
                </a:cxn>
                <a:cxn ang="0">
                  <a:pos x="385" y="70"/>
                </a:cxn>
                <a:cxn ang="0">
                  <a:pos x="388" y="73"/>
                </a:cxn>
                <a:cxn ang="0">
                  <a:pos x="391" y="77"/>
                </a:cxn>
                <a:cxn ang="0">
                  <a:pos x="391" y="80"/>
                </a:cxn>
                <a:cxn ang="0">
                  <a:pos x="390" y="84"/>
                </a:cxn>
                <a:cxn ang="0">
                  <a:pos x="388" y="87"/>
                </a:cxn>
                <a:cxn ang="0">
                  <a:pos x="385" y="89"/>
                </a:cxn>
                <a:cxn ang="0">
                  <a:pos x="382" y="90"/>
                </a:cxn>
                <a:cxn ang="0">
                  <a:pos x="37" y="176"/>
                </a:cxn>
                <a:cxn ang="0">
                  <a:pos x="35" y="176"/>
                </a:cxn>
                <a:cxn ang="0">
                  <a:pos x="22" y="173"/>
                </a:cxn>
                <a:cxn ang="0">
                  <a:pos x="11" y="166"/>
                </a:cxn>
                <a:cxn ang="0">
                  <a:pos x="4" y="156"/>
                </a:cxn>
                <a:cxn ang="0">
                  <a:pos x="1" y="144"/>
                </a:cxn>
                <a:cxn ang="0">
                  <a:pos x="0" y="135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391" h="176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35"/>
                  </a:lnTo>
                  <a:lnTo>
                    <a:pt x="23" y="144"/>
                  </a:lnTo>
                  <a:lnTo>
                    <a:pt x="23" y="147"/>
                  </a:lnTo>
                  <a:lnTo>
                    <a:pt x="28" y="151"/>
                  </a:lnTo>
                  <a:lnTo>
                    <a:pt x="31" y="154"/>
                  </a:lnTo>
                  <a:lnTo>
                    <a:pt x="34" y="154"/>
                  </a:lnTo>
                  <a:lnTo>
                    <a:pt x="377" y="69"/>
                  </a:lnTo>
                  <a:lnTo>
                    <a:pt x="382" y="69"/>
                  </a:lnTo>
                  <a:lnTo>
                    <a:pt x="385" y="70"/>
                  </a:lnTo>
                  <a:lnTo>
                    <a:pt x="388" y="73"/>
                  </a:lnTo>
                  <a:lnTo>
                    <a:pt x="391" y="77"/>
                  </a:lnTo>
                  <a:lnTo>
                    <a:pt x="391" y="80"/>
                  </a:lnTo>
                  <a:lnTo>
                    <a:pt x="390" y="84"/>
                  </a:lnTo>
                  <a:lnTo>
                    <a:pt x="388" y="87"/>
                  </a:lnTo>
                  <a:lnTo>
                    <a:pt x="385" y="89"/>
                  </a:lnTo>
                  <a:lnTo>
                    <a:pt x="382" y="90"/>
                  </a:lnTo>
                  <a:lnTo>
                    <a:pt x="37" y="176"/>
                  </a:lnTo>
                  <a:lnTo>
                    <a:pt x="35" y="176"/>
                  </a:lnTo>
                  <a:lnTo>
                    <a:pt x="22" y="173"/>
                  </a:lnTo>
                  <a:lnTo>
                    <a:pt x="11" y="166"/>
                  </a:lnTo>
                  <a:lnTo>
                    <a:pt x="4" y="156"/>
                  </a:lnTo>
                  <a:lnTo>
                    <a:pt x="1" y="144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591"/>
            <p:cNvSpPr>
              <a:spLocks/>
            </p:cNvSpPr>
            <p:nvPr/>
          </p:nvSpPr>
          <p:spPr bwMode="auto">
            <a:xfrm>
              <a:off x="7354888" y="4316413"/>
              <a:ext cx="17463" cy="714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11"/>
                </a:cxn>
                <a:cxn ang="0">
                  <a:pos x="22" y="79"/>
                </a:cxn>
                <a:cxn ang="0">
                  <a:pos x="20" y="85"/>
                </a:cxn>
                <a:cxn ang="0">
                  <a:pos x="18" y="88"/>
                </a:cxn>
                <a:cxn ang="0">
                  <a:pos x="15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5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" h="90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11"/>
                  </a:lnTo>
                  <a:lnTo>
                    <a:pt x="22" y="79"/>
                  </a:lnTo>
                  <a:lnTo>
                    <a:pt x="20" y="85"/>
                  </a:lnTo>
                  <a:lnTo>
                    <a:pt x="18" y="88"/>
                  </a:lnTo>
                  <a:lnTo>
                    <a:pt x="15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592"/>
            <p:cNvSpPr>
              <a:spLocks/>
            </p:cNvSpPr>
            <p:nvPr/>
          </p:nvSpPr>
          <p:spPr bwMode="auto">
            <a:xfrm>
              <a:off x="6959601" y="4624388"/>
              <a:ext cx="152400" cy="11271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52" y="0"/>
                </a:cxn>
                <a:cxn ang="0">
                  <a:pos x="168" y="6"/>
                </a:cxn>
                <a:cxn ang="0">
                  <a:pos x="182" y="15"/>
                </a:cxn>
                <a:cxn ang="0">
                  <a:pos x="190" y="27"/>
                </a:cxn>
                <a:cxn ang="0">
                  <a:pos x="194" y="42"/>
                </a:cxn>
                <a:cxn ang="0">
                  <a:pos x="193" y="57"/>
                </a:cxn>
                <a:cxn ang="0">
                  <a:pos x="186" y="72"/>
                </a:cxn>
                <a:cxn ang="0">
                  <a:pos x="176" y="88"/>
                </a:cxn>
                <a:cxn ang="0">
                  <a:pos x="162" y="102"/>
                </a:cxn>
                <a:cxn ang="0">
                  <a:pos x="143" y="115"/>
                </a:cxn>
                <a:cxn ang="0">
                  <a:pos x="122" y="126"/>
                </a:cxn>
                <a:cxn ang="0">
                  <a:pos x="101" y="134"/>
                </a:cxn>
                <a:cxn ang="0">
                  <a:pos x="82" y="140"/>
                </a:cxn>
                <a:cxn ang="0">
                  <a:pos x="63" y="141"/>
                </a:cxn>
                <a:cxn ang="0">
                  <a:pos x="43" y="138"/>
                </a:cxn>
                <a:cxn ang="0">
                  <a:pos x="26" y="133"/>
                </a:cxn>
                <a:cxn ang="0">
                  <a:pos x="12" y="123"/>
                </a:cxn>
                <a:cxn ang="0">
                  <a:pos x="4" y="110"/>
                </a:cxn>
                <a:cxn ang="0">
                  <a:pos x="0" y="94"/>
                </a:cxn>
                <a:cxn ang="0">
                  <a:pos x="1" y="78"/>
                </a:cxn>
                <a:cxn ang="0">
                  <a:pos x="9" y="61"/>
                </a:cxn>
                <a:cxn ang="0">
                  <a:pos x="11" y="58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29" y="63"/>
                </a:cxn>
                <a:cxn ang="0">
                  <a:pos x="30" y="66"/>
                </a:cxn>
                <a:cxn ang="0">
                  <a:pos x="28" y="72"/>
                </a:cxn>
                <a:cxn ang="0">
                  <a:pos x="24" y="80"/>
                </a:cxn>
                <a:cxn ang="0">
                  <a:pos x="22" y="91"/>
                </a:cxn>
                <a:cxn ang="0">
                  <a:pos x="23" y="101"/>
                </a:cxn>
                <a:cxn ang="0">
                  <a:pos x="30" y="110"/>
                </a:cxn>
                <a:cxn ang="0">
                  <a:pos x="41" y="115"/>
                </a:cxn>
                <a:cxn ang="0">
                  <a:pos x="55" y="119"/>
                </a:cxn>
                <a:cxn ang="0">
                  <a:pos x="73" y="118"/>
                </a:cxn>
                <a:cxn ang="0">
                  <a:pos x="93" y="114"/>
                </a:cxn>
                <a:cxn ang="0">
                  <a:pos x="113" y="107"/>
                </a:cxn>
                <a:cxn ang="0">
                  <a:pos x="133" y="96"/>
                </a:cxn>
                <a:cxn ang="0">
                  <a:pos x="149" y="83"/>
                </a:cxn>
                <a:cxn ang="0">
                  <a:pos x="161" y="71"/>
                </a:cxn>
                <a:cxn ang="0">
                  <a:pos x="168" y="58"/>
                </a:cxn>
                <a:cxn ang="0">
                  <a:pos x="172" y="46"/>
                </a:cxn>
                <a:cxn ang="0">
                  <a:pos x="171" y="36"/>
                </a:cxn>
                <a:cxn ang="0">
                  <a:pos x="164" y="28"/>
                </a:cxn>
                <a:cxn ang="0">
                  <a:pos x="156" y="24"/>
                </a:cxn>
                <a:cxn ang="0">
                  <a:pos x="148" y="21"/>
                </a:cxn>
                <a:cxn ang="0">
                  <a:pos x="144" y="20"/>
                </a:cxn>
                <a:cxn ang="0">
                  <a:pos x="142" y="17"/>
                </a:cxn>
                <a:cxn ang="0">
                  <a:pos x="140" y="14"/>
                </a:cxn>
                <a:cxn ang="0">
                  <a:pos x="139" y="11"/>
                </a:cxn>
                <a:cxn ang="0">
                  <a:pos x="141" y="4"/>
                </a:cxn>
                <a:cxn ang="0">
                  <a:pos x="143" y="2"/>
                </a:cxn>
                <a:cxn ang="0">
                  <a:pos x="145" y="1"/>
                </a:cxn>
                <a:cxn ang="0">
                  <a:pos x="149" y="0"/>
                </a:cxn>
              </a:cxnLst>
              <a:rect l="0" t="0" r="r" b="b"/>
              <a:pathLst>
                <a:path w="194" h="141">
                  <a:moveTo>
                    <a:pt x="149" y="0"/>
                  </a:moveTo>
                  <a:lnTo>
                    <a:pt x="152" y="0"/>
                  </a:lnTo>
                  <a:lnTo>
                    <a:pt x="168" y="6"/>
                  </a:lnTo>
                  <a:lnTo>
                    <a:pt x="182" y="15"/>
                  </a:lnTo>
                  <a:lnTo>
                    <a:pt x="190" y="27"/>
                  </a:lnTo>
                  <a:lnTo>
                    <a:pt x="194" y="42"/>
                  </a:lnTo>
                  <a:lnTo>
                    <a:pt x="193" y="57"/>
                  </a:lnTo>
                  <a:lnTo>
                    <a:pt x="186" y="72"/>
                  </a:lnTo>
                  <a:lnTo>
                    <a:pt x="176" y="88"/>
                  </a:lnTo>
                  <a:lnTo>
                    <a:pt x="162" y="102"/>
                  </a:lnTo>
                  <a:lnTo>
                    <a:pt x="143" y="115"/>
                  </a:lnTo>
                  <a:lnTo>
                    <a:pt x="122" y="126"/>
                  </a:lnTo>
                  <a:lnTo>
                    <a:pt x="101" y="134"/>
                  </a:lnTo>
                  <a:lnTo>
                    <a:pt x="82" y="140"/>
                  </a:lnTo>
                  <a:lnTo>
                    <a:pt x="63" y="141"/>
                  </a:lnTo>
                  <a:lnTo>
                    <a:pt x="43" y="138"/>
                  </a:lnTo>
                  <a:lnTo>
                    <a:pt x="26" y="133"/>
                  </a:lnTo>
                  <a:lnTo>
                    <a:pt x="12" y="123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1" y="78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30" y="66"/>
                  </a:lnTo>
                  <a:lnTo>
                    <a:pt x="28" y="72"/>
                  </a:lnTo>
                  <a:lnTo>
                    <a:pt x="24" y="80"/>
                  </a:lnTo>
                  <a:lnTo>
                    <a:pt x="22" y="91"/>
                  </a:lnTo>
                  <a:lnTo>
                    <a:pt x="23" y="101"/>
                  </a:lnTo>
                  <a:lnTo>
                    <a:pt x="30" y="110"/>
                  </a:lnTo>
                  <a:lnTo>
                    <a:pt x="41" y="115"/>
                  </a:lnTo>
                  <a:lnTo>
                    <a:pt x="55" y="119"/>
                  </a:lnTo>
                  <a:lnTo>
                    <a:pt x="73" y="118"/>
                  </a:lnTo>
                  <a:lnTo>
                    <a:pt x="93" y="114"/>
                  </a:lnTo>
                  <a:lnTo>
                    <a:pt x="113" y="107"/>
                  </a:lnTo>
                  <a:lnTo>
                    <a:pt x="133" y="96"/>
                  </a:lnTo>
                  <a:lnTo>
                    <a:pt x="149" y="83"/>
                  </a:lnTo>
                  <a:lnTo>
                    <a:pt x="161" y="71"/>
                  </a:lnTo>
                  <a:lnTo>
                    <a:pt x="168" y="58"/>
                  </a:lnTo>
                  <a:lnTo>
                    <a:pt x="172" y="46"/>
                  </a:lnTo>
                  <a:lnTo>
                    <a:pt x="171" y="36"/>
                  </a:lnTo>
                  <a:lnTo>
                    <a:pt x="164" y="28"/>
                  </a:lnTo>
                  <a:lnTo>
                    <a:pt x="156" y="24"/>
                  </a:lnTo>
                  <a:lnTo>
                    <a:pt x="148" y="21"/>
                  </a:lnTo>
                  <a:lnTo>
                    <a:pt x="144" y="20"/>
                  </a:lnTo>
                  <a:lnTo>
                    <a:pt x="142" y="17"/>
                  </a:lnTo>
                  <a:lnTo>
                    <a:pt x="140" y="14"/>
                  </a:lnTo>
                  <a:lnTo>
                    <a:pt x="139" y="11"/>
                  </a:lnTo>
                  <a:lnTo>
                    <a:pt x="141" y="4"/>
                  </a:lnTo>
                  <a:lnTo>
                    <a:pt x="143" y="2"/>
                  </a:lnTo>
                  <a:lnTo>
                    <a:pt x="145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593"/>
            <p:cNvSpPr>
              <a:spLocks/>
            </p:cNvSpPr>
            <p:nvPr/>
          </p:nvSpPr>
          <p:spPr bwMode="auto">
            <a:xfrm>
              <a:off x="7259638" y="4621213"/>
              <a:ext cx="223838" cy="13335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0" y="3"/>
                </a:cxn>
                <a:cxn ang="0">
                  <a:pos x="94" y="8"/>
                </a:cxn>
                <a:cxn ang="0">
                  <a:pos x="93" y="18"/>
                </a:cxn>
                <a:cxn ang="0">
                  <a:pos x="84" y="22"/>
                </a:cxn>
                <a:cxn ang="0">
                  <a:pos x="49" y="28"/>
                </a:cxn>
                <a:cxn ang="0">
                  <a:pos x="27" y="40"/>
                </a:cxn>
                <a:cxn ang="0">
                  <a:pos x="23" y="60"/>
                </a:cxn>
                <a:cxn ang="0">
                  <a:pos x="37" y="87"/>
                </a:cxn>
                <a:cxn ang="0">
                  <a:pos x="72" y="115"/>
                </a:cxn>
                <a:cxn ang="0">
                  <a:pos x="124" y="137"/>
                </a:cxn>
                <a:cxn ang="0">
                  <a:pos x="180" y="148"/>
                </a:cxn>
                <a:cxn ang="0">
                  <a:pos x="224" y="146"/>
                </a:cxn>
                <a:cxn ang="0">
                  <a:pos x="251" y="132"/>
                </a:cxn>
                <a:cxn ang="0">
                  <a:pos x="259" y="118"/>
                </a:cxn>
                <a:cxn ang="0">
                  <a:pos x="258" y="108"/>
                </a:cxn>
                <a:cxn ang="0">
                  <a:pos x="259" y="100"/>
                </a:cxn>
                <a:cxn ang="0">
                  <a:pos x="266" y="95"/>
                </a:cxn>
                <a:cxn ang="0">
                  <a:pos x="273" y="96"/>
                </a:cxn>
                <a:cxn ang="0">
                  <a:pos x="278" y="100"/>
                </a:cxn>
                <a:cxn ang="0">
                  <a:pos x="281" y="116"/>
                </a:cxn>
                <a:cxn ang="0">
                  <a:pos x="272" y="140"/>
                </a:cxn>
                <a:cxn ang="0">
                  <a:pos x="249" y="159"/>
                </a:cxn>
                <a:cxn ang="0">
                  <a:pos x="214" y="169"/>
                </a:cxn>
                <a:cxn ang="0">
                  <a:pos x="169" y="169"/>
                </a:cxn>
                <a:cxn ang="0">
                  <a:pos x="117" y="158"/>
                </a:cxn>
                <a:cxn ang="0">
                  <a:pos x="64" y="136"/>
                </a:cxn>
                <a:cxn ang="0">
                  <a:pos x="26" y="106"/>
                </a:cxn>
                <a:cxn ang="0">
                  <a:pos x="4" y="74"/>
                </a:cxn>
                <a:cxn ang="0">
                  <a:pos x="2" y="42"/>
                </a:cxn>
                <a:cxn ang="0">
                  <a:pos x="22" y="17"/>
                </a:cxn>
                <a:cxn ang="0">
                  <a:pos x="59" y="3"/>
                </a:cxn>
              </a:cxnLst>
              <a:rect l="0" t="0" r="r" b="b"/>
              <a:pathLst>
                <a:path w="281" h="170">
                  <a:moveTo>
                    <a:pt x="83" y="0"/>
                  </a:moveTo>
                  <a:lnTo>
                    <a:pt x="84" y="0"/>
                  </a:lnTo>
                  <a:lnTo>
                    <a:pt x="88" y="1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3" y="18"/>
                  </a:lnTo>
                  <a:lnTo>
                    <a:pt x="91" y="20"/>
                  </a:lnTo>
                  <a:lnTo>
                    <a:pt x="84" y="22"/>
                  </a:lnTo>
                  <a:lnTo>
                    <a:pt x="66" y="25"/>
                  </a:lnTo>
                  <a:lnTo>
                    <a:pt x="49" y="28"/>
                  </a:lnTo>
                  <a:lnTo>
                    <a:pt x="37" y="33"/>
                  </a:lnTo>
                  <a:lnTo>
                    <a:pt x="27" y="40"/>
                  </a:lnTo>
                  <a:lnTo>
                    <a:pt x="23" y="49"/>
                  </a:lnTo>
                  <a:lnTo>
                    <a:pt x="23" y="60"/>
                  </a:lnTo>
                  <a:lnTo>
                    <a:pt x="27" y="73"/>
                  </a:lnTo>
                  <a:lnTo>
                    <a:pt x="37" y="87"/>
                  </a:lnTo>
                  <a:lnTo>
                    <a:pt x="52" y="100"/>
                  </a:lnTo>
                  <a:lnTo>
                    <a:pt x="72" y="115"/>
                  </a:lnTo>
                  <a:lnTo>
                    <a:pt x="96" y="127"/>
                  </a:lnTo>
                  <a:lnTo>
                    <a:pt x="124" y="137"/>
                  </a:lnTo>
                  <a:lnTo>
                    <a:pt x="152" y="144"/>
                  </a:lnTo>
                  <a:lnTo>
                    <a:pt x="180" y="148"/>
                  </a:lnTo>
                  <a:lnTo>
                    <a:pt x="203" y="148"/>
                  </a:lnTo>
                  <a:lnTo>
                    <a:pt x="224" y="146"/>
                  </a:lnTo>
                  <a:lnTo>
                    <a:pt x="240" y="140"/>
                  </a:lnTo>
                  <a:lnTo>
                    <a:pt x="251" y="132"/>
                  </a:lnTo>
                  <a:lnTo>
                    <a:pt x="258" y="122"/>
                  </a:lnTo>
                  <a:lnTo>
                    <a:pt x="259" y="118"/>
                  </a:lnTo>
                  <a:lnTo>
                    <a:pt x="259" y="114"/>
                  </a:lnTo>
                  <a:lnTo>
                    <a:pt x="258" y="108"/>
                  </a:lnTo>
                  <a:lnTo>
                    <a:pt x="258" y="104"/>
                  </a:lnTo>
                  <a:lnTo>
                    <a:pt x="259" y="100"/>
                  </a:lnTo>
                  <a:lnTo>
                    <a:pt x="262" y="97"/>
                  </a:lnTo>
                  <a:lnTo>
                    <a:pt x="266" y="95"/>
                  </a:lnTo>
                  <a:lnTo>
                    <a:pt x="269" y="95"/>
                  </a:lnTo>
                  <a:lnTo>
                    <a:pt x="273" y="96"/>
                  </a:lnTo>
                  <a:lnTo>
                    <a:pt x="276" y="97"/>
                  </a:lnTo>
                  <a:lnTo>
                    <a:pt x="278" y="100"/>
                  </a:lnTo>
                  <a:lnTo>
                    <a:pt x="279" y="104"/>
                  </a:lnTo>
                  <a:lnTo>
                    <a:pt x="281" y="116"/>
                  </a:lnTo>
                  <a:lnTo>
                    <a:pt x="279" y="128"/>
                  </a:lnTo>
                  <a:lnTo>
                    <a:pt x="272" y="140"/>
                  </a:lnTo>
                  <a:lnTo>
                    <a:pt x="262" y="151"/>
                  </a:lnTo>
                  <a:lnTo>
                    <a:pt x="249" y="159"/>
                  </a:lnTo>
                  <a:lnTo>
                    <a:pt x="233" y="165"/>
                  </a:lnTo>
                  <a:lnTo>
                    <a:pt x="214" y="169"/>
                  </a:lnTo>
                  <a:lnTo>
                    <a:pt x="192" y="170"/>
                  </a:lnTo>
                  <a:lnTo>
                    <a:pt x="169" y="169"/>
                  </a:lnTo>
                  <a:lnTo>
                    <a:pt x="144" y="164"/>
                  </a:lnTo>
                  <a:lnTo>
                    <a:pt x="117" y="158"/>
                  </a:lnTo>
                  <a:lnTo>
                    <a:pt x="90" y="148"/>
                  </a:lnTo>
                  <a:lnTo>
                    <a:pt x="64" y="136"/>
                  </a:lnTo>
                  <a:lnTo>
                    <a:pt x="44" y="121"/>
                  </a:lnTo>
                  <a:lnTo>
                    <a:pt x="26" y="106"/>
                  </a:lnTo>
                  <a:lnTo>
                    <a:pt x="12" y="91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8"/>
                  </a:lnTo>
                  <a:lnTo>
                    <a:pt x="22" y="17"/>
                  </a:lnTo>
                  <a:lnTo>
                    <a:pt x="38" y="8"/>
                  </a:lnTo>
                  <a:lnTo>
                    <a:pt x="59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0" name="Freeform 7"/>
          <p:cNvSpPr>
            <a:spLocks/>
          </p:cNvSpPr>
          <p:nvPr/>
        </p:nvSpPr>
        <p:spPr bwMode="auto">
          <a:xfrm>
            <a:off x="4831735" y="2033348"/>
            <a:ext cx="154864" cy="280193"/>
          </a:xfrm>
          <a:custGeom>
            <a:avLst/>
            <a:gdLst/>
            <a:ahLst/>
            <a:cxnLst>
              <a:cxn ang="0">
                <a:pos x="218" y="711"/>
              </a:cxn>
              <a:cxn ang="0">
                <a:pos x="40" y="711"/>
              </a:cxn>
              <a:cxn ang="0">
                <a:pos x="40" y="684"/>
              </a:cxn>
              <a:cxn ang="0">
                <a:pos x="191" y="684"/>
              </a:cxn>
              <a:cxn ang="0">
                <a:pos x="191" y="24"/>
              </a:cxn>
              <a:cxn ang="0">
                <a:pos x="0" y="62"/>
              </a:cxn>
              <a:cxn ang="0">
                <a:pos x="0" y="40"/>
              </a:cxn>
              <a:cxn ang="0">
                <a:pos x="218" y="0"/>
              </a:cxn>
              <a:cxn ang="0">
                <a:pos x="218" y="684"/>
              </a:cxn>
              <a:cxn ang="0">
                <a:pos x="370" y="684"/>
              </a:cxn>
              <a:cxn ang="0">
                <a:pos x="370" y="711"/>
              </a:cxn>
              <a:cxn ang="0">
                <a:pos x="218" y="711"/>
              </a:cxn>
            </a:cxnLst>
            <a:rect l="0" t="0" r="r" b="b"/>
            <a:pathLst>
              <a:path w="370" h="711">
                <a:moveTo>
                  <a:pt x="218" y="711"/>
                </a:moveTo>
                <a:lnTo>
                  <a:pt x="40" y="711"/>
                </a:lnTo>
                <a:lnTo>
                  <a:pt x="40" y="684"/>
                </a:lnTo>
                <a:lnTo>
                  <a:pt x="191" y="684"/>
                </a:lnTo>
                <a:lnTo>
                  <a:pt x="191" y="24"/>
                </a:lnTo>
                <a:lnTo>
                  <a:pt x="0" y="62"/>
                </a:lnTo>
                <a:lnTo>
                  <a:pt x="0" y="40"/>
                </a:lnTo>
                <a:lnTo>
                  <a:pt x="218" y="0"/>
                </a:lnTo>
                <a:lnTo>
                  <a:pt x="218" y="684"/>
                </a:lnTo>
                <a:lnTo>
                  <a:pt x="370" y="684"/>
                </a:lnTo>
                <a:lnTo>
                  <a:pt x="370" y="711"/>
                </a:lnTo>
                <a:lnTo>
                  <a:pt x="218" y="7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8"/>
          <p:cNvSpPr>
            <a:spLocks/>
          </p:cNvSpPr>
          <p:nvPr/>
        </p:nvSpPr>
        <p:spPr bwMode="auto">
          <a:xfrm>
            <a:off x="4815089" y="2575996"/>
            <a:ext cx="188157" cy="289152"/>
          </a:xfrm>
          <a:custGeom>
            <a:avLst/>
            <a:gdLst/>
            <a:ahLst/>
            <a:cxnLst>
              <a:cxn ang="0">
                <a:pos x="435" y="710"/>
              </a:cxn>
              <a:cxn ang="0">
                <a:pos x="16" y="710"/>
              </a:cxn>
              <a:cxn ang="0">
                <a:pos x="16" y="685"/>
              </a:cxn>
              <a:cxn ang="0">
                <a:pos x="245" y="419"/>
              </a:cxn>
              <a:cxn ang="0">
                <a:pos x="275" y="382"/>
              </a:cxn>
              <a:cxn ang="0">
                <a:pos x="301" y="349"/>
              </a:cxn>
              <a:cxn ang="0">
                <a:pos x="323" y="317"/>
              </a:cxn>
              <a:cxn ang="0">
                <a:pos x="341" y="288"/>
              </a:cxn>
              <a:cxn ang="0">
                <a:pos x="357" y="253"/>
              </a:cxn>
              <a:cxn ang="0">
                <a:pos x="368" y="220"/>
              </a:cxn>
              <a:cxn ang="0">
                <a:pos x="371" y="188"/>
              </a:cxn>
              <a:cxn ang="0">
                <a:pos x="368" y="151"/>
              </a:cxn>
              <a:cxn ang="0">
                <a:pos x="360" y="119"/>
              </a:cxn>
              <a:cxn ang="0">
                <a:pos x="347" y="92"/>
              </a:cxn>
              <a:cxn ang="0">
                <a:pos x="328" y="68"/>
              </a:cxn>
              <a:cxn ang="0">
                <a:pos x="304" y="49"/>
              </a:cxn>
              <a:cxn ang="0">
                <a:pos x="275" y="36"/>
              </a:cxn>
              <a:cxn ang="0">
                <a:pos x="242" y="28"/>
              </a:cxn>
              <a:cxn ang="0">
                <a:pos x="204" y="25"/>
              </a:cxn>
              <a:cxn ang="0">
                <a:pos x="164" y="28"/>
              </a:cxn>
              <a:cxn ang="0">
                <a:pos x="127" y="38"/>
              </a:cxn>
              <a:cxn ang="0">
                <a:pos x="97" y="54"/>
              </a:cxn>
              <a:cxn ang="0">
                <a:pos x="72" y="76"/>
              </a:cxn>
              <a:cxn ang="0">
                <a:pos x="51" y="103"/>
              </a:cxn>
              <a:cxn ang="0">
                <a:pos x="35" y="134"/>
              </a:cxn>
              <a:cxn ang="0">
                <a:pos x="27" y="169"/>
              </a:cxn>
              <a:cxn ang="0">
                <a:pos x="24" y="207"/>
              </a:cxn>
              <a:cxn ang="0">
                <a:pos x="1" y="207"/>
              </a:cxn>
              <a:cxn ang="0">
                <a:pos x="0" y="204"/>
              </a:cxn>
              <a:cxn ang="0">
                <a:pos x="3" y="162"/>
              </a:cxn>
              <a:cxn ang="0">
                <a:pos x="13" y="124"/>
              </a:cxn>
              <a:cxn ang="0">
                <a:pos x="30" y="91"/>
              </a:cxn>
              <a:cxn ang="0">
                <a:pos x="54" y="59"/>
              </a:cxn>
              <a:cxn ang="0">
                <a:pos x="84" y="33"/>
              </a:cxn>
              <a:cxn ang="0">
                <a:pos x="119" y="14"/>
              </a:cxn>
              <a:cxn ang="0">
                <a:pos x="159" y="3"/>
              </a:cxn>
              <a:cxn ang="0">
                <a:pos x="204" y="0"/>
              </a:cxn>
              <a:cxn ang="0">
                <a:pos x="245" y="3"/>
              </a:cxn>
              <a:cxn ang="0">
                <a:pos x="283" y="13"/>
              </a:cxn>
              <a:cxn ang="0">
                <a:pos x="315" y="27"/>
              </a:cxn>
              <a:cxn ang="0">
                <a:pos x="344" y="49"/>
              </a:cxn>
              <a:cxn ang="0">
                <a:pos x="366" y="76"/>
              </a:cxn>
              <a:cxn ang="0">
                <a:pos x="384" y="108"/>
              </a:cxn>
              <a:cxn ang="0">
                <a:pos x="393" y="145"/>
              </a:cxn>
              <a:cxn ang="0">
                <a:pos x="397" y="188"/>
              </a:cxn>
              <a:cxn ang="0">
                <a:pos x="392" y="226"/>
              </a:cxn>
              <a:cxn ang="0">
                <a:pos x="379" y="266"/>
              </a:cxn>
              <a:cxn ang="0">
                <a:pos x="358" y="306"/>
              </a:cxn>
              <a:cxn ang="0">
                <a:pos x="330" y="349"/>
              </a:cxn>
              <a:cxn ang="0">
                <a:pos x="295" y="396"/>
              </a:cxn>
              <a:cxn ang="0">
                <a:pos x="253" y="447"/>
              </a:cxn>
              <a:cxn ang="0">
                <a:pos x="52" y="682"/>
              </a:cxn>
              <a:cxn ang="0">
                <a:pos x="52" y="685"/>
              </a:cxn>
              <a:cxn ang="0">
                <a:pos x="435" y="685"/>
              </a:cxn>
              <a:cxn ang="0">
                <a:pos x="435" y="710"/>
              </a:cxn>
            </a:cxnLst>
            <a:rect l="0" t="0" r="r" b="b"/>
            <a:pathLst>
              <a:path w="435" h="710">
                <a:moveTo>
                  <a:pt x="435" y="710"/>
                </a:moveTo>
                <a:lnTo>
                  <a:pt x="16" y="710"/>
                </a:lnTo>
                <a:lnTo>
                  <a:pt x="16" y="685"/>
                </a:lnTo>
                <a:lnTo>
                  <a:pt x="245" y="419"/>
                </a:lnTo>
                <a:lnTo>
                  <a:pt x="275" y="382"/>
                </a:lnTo>
                <a:lnTo>
                  <a:pt x="301" y="349"/>
                </a:lnTo>
                <a:lnTo>
                  <a:pt x="323" y="317"/>
                </a:lnTo>
                <a:lnTo>
                  <a:pt x="341" y="288"/>
                </a:lnTo>
                <a:lnTo>
                  <a:pt x="357" y="253"/>
                </a:lnTo>
                <a:lnTo>
                  <a:pt x="368" y="220"/>
                </a:lnTo>
                <a:lnTo>
                  <a:pt x="371" y="188"/>
                </a:lnTo>
                <a:lnTo>
                  <a:pt x="368" y="151"/>
                </a:lnTo>
                <a:lnTo>
                  <a:pt x="360" y="119"/>
                </a:lnTo>
                <a:lnTo>
                  <a:pt x="347" y="92"/>
                </a:lnTo>
                <a:lnTo>
                  <a:pt x="328" y="68"/>
                </a:lnTo>
                <a:lnTo>
                  <a:pt x="304" y="49"/>
                </a:lnTo>
                <a:lnTo>
                  <a:pt x="275" y="36"/>
                </a:lnTo>
                <a:lnTo>
                  <a:pt x="242" y="28"/>
                </a:lnTo>
                <a:lnTo>
                  <a:pt x="204" y="25"/>
                </a:lnTo>
                <a:lnTo>
                  <a:pt x="164" y="28"/>
                </a:lnTo>
                <a:lnTo>
                  <a:pt x="127" y="38"/>
                </a:lnTo>
                <a:lnTo>
                  <a:pt x="97" y="54"/>
                </a:lnTo>
                <a:lnTo>
                  <a:pt x="72" y="76"/>
                </a:lnTo>
                <a:lnTo>
                  <a:pt x="51" y="103"/>
                </a:lnTo>
                <a:lnTo>
                  <a:pt x="35" y="134"/>
                </a:lnTo>
                <a:lnTo>
                  <a:pt x="27" y="169"/>
                </a:lnTo>
                <a:lnTo>
                  <a:pt x="24" y="207"/>
                </a:lnTo>
                <a:lnTo>
                  <a:pt x="1" y="207"/>
                </a:lnTo>
                <a:lnTo>
                  <a:pt x="0" y="204"/>
                </a:lnTo>
                <a:lnTo>
                  <a:pt x="3" y="162"/>
                </a:lnTo>
                <a:lnTo>
                  <a:pt x="13" y="124"/>
                </a:lnTo>
                <a:lnTo>
                  <a:pt x="30" y="91"/>
                </a:lnTo>
                <a:lnTo>
                  <a:pt x="54" y="59"/>
                </a:lnTo>
                <a:lnTo>
                  <a:pt x="84" y="33"/>
                </a:lnTo>
                <a:lnTo>
                  <a:pt x="119" y="14"/>
                </a:lnTo>
                <a:lnTo>
                  <a:pt x="159" y="3"/>
                </a:lnTo>
                <a:lnTo>
                  <a:pt x="204" y="0"/>
                </a:lnTo>
                <a:lnTo>
                  <a:pt x="245" y="3"/>
                </a:lnTo>
                <a:lnTo>
                  <a:pt x="283" y="13"/>
                </a:lnTo>
                <a:lnTo>
                  <a:pt x="315" y="27"/>
                </a:lnTo>
                <a:lnTo>
                  <a:pt x="344" y="49"/>
                </a:lnTo>
                <a:lnTo>
                  <a:pt x="366" y="76"/>
                </a:lnTo>
                <a:lnTo>
                  <a:pt x="384" y="108"/>
                </a:lnTo>
                <a:lnTo>
                  <a:pt x="393" y="145"/>
                </a:lnTo>
                <a:lnTo>
                  <a:pt x="397" y="188"/>
                </a:lnTo>
                <a:lnTo>
                  <a:pt x="392" y="226"/>
                </a:lnTo>
                <a:lnTo>
                  <a:pt x="379" y="266"/>
                </a:lnTo>
                <a:lnTo>
                  <a:pt x="358" y="306"/>
                </a:lnTo>
                <a:lnTo>
                  <a:pt x="330" y="349"/>
                </a:lnTo>
                <a:lnTo>
                  <a:pt x="295" y="396"/>
                </a:lnTo>
                <a:lnTo>
                  <a:pt x="253" y="447"/>
                </a:lnTo>
                <a:lnTo>
                  <a:pt x="52" y="682"/>
                </a:lnTo>
                <a:lnTo>
                  <a:pt x="52" y="685"/>
                </a:lnTo>
                <a:lnTo>
                  <a:pt x="435" y="685"/>
                </a:lnTo>
                <a:lnTo>
                  <a:pt x="435" y="71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 9"/>
          <p:cNvSpPr>
            <a:spLocks/>
          </p:cNvSpPr>
          <p:nvPr/>
        </p:nvSpPr>
        <p:spPr bwMode="auto">
          <a:xfrm>
            <a:off x="4820000" y="3127603"/>
            <a:ext cx="178335" cy="280497"/>
          </a:xfrm>
          <a:custGeom>
            <a:avLst/>
            <a:gdLst/>
            <a:ahLst/>
            <a:cxnLst>
              <a:cxn ang="0">
                <a:pos x="202" y="339"/>
              </a:cxn>
              <a:cxn ang="0">
                <a:pos x="280" y="328"/>
              </a:cxn>
              <a:cxn ang="0">
                <a:pos x="341" y="294"/>
              </a:cxn>
              <a:cxn ang="0">
                <a:pos x="377" y="245"/>
              </a:cxn>
              <a:cxn ang="0">
                <a:pos x="390" y="188"/>
              </a:cxn>
              <a:cxn ang="0">
                <a:pos x="379" y="122"/>
              </a:cxn>
              <a:cxn ang="0">
                <a:pos x="347" y="71"/>
              </a:cxn>
              <a:cxn ang="0">
                <a:pos x="293" y="36"/>
              </a:cxn>
              <a:cxn ang="0">
                <a:pos x="218" y="25"/>
              </a:cxn>
              <a:cxn ang="0">
                <a:pos x="148" y="36"/>
              </a:cxn>
              <a:cxn ang="0">
                <a:pos x="89" y="71"/>
              </a:cxn>
              <a:cxn ang="0">
                <a:pos x="51" y="124"/>
              </a:cxn>
              <a:cxn ang="0">
                <a:pos x="38" y="193"/>
              </a:cxn>
              <a:cxn ang="0">
                <a:pos x="14" y="189"/>
              </a:cxn>
              <a:cxn ang="0">
                <a:pos x="27" y="113"/>
              </a:cxn>
              <a:cxn ang="0">
                <a:pos x="71" y="52"/>
              </a:cxn>
              <a:cxn ang="0">
                <a:pos x="138" y="13"/>
              </a:cxn>
              <a:cxn ang="0">
                <a:pos x="218" y="0"/>
              </a:cxn>
              <a:cxn ang="0">
                <a:pos x="299" y="13"/>
              </a:cxn>
              <a:cxn ang="0">
                <a:pos x="363" y="51"/>
              </a:cxn>
              <a:cxn ang="0">
                <a:pos x="403" y="110"/>
              </a:cxn>
              <a:cxn ang="0">
                <a:pos x="417" y="189"/>
              </a:cxn>
              <a:cxn ang="0">
                <a:pos x="401" y="258"/>
              </a:cxn>
              <a:cxn ang="0">
                <a:pos x="355" y="315"/>
              </a:cxn>
              <a:cxn ang="0">
                <a:pos x="288" y="352"/>
              </a:cxn>
              <a:cxn ang="0">
                <a:pos x="347" y="376"/>
              </a:cxn>
              <a:cxn ang="0">
                <a:pos x="393" y="412"/>
              </a:cxn>
              <a:cxn ang="0">
                <a:pos x="422" y="463"/>
              </a:cxn>
              <a:cxn ang="0">
                <a:pos x="431" y="524"/>
              </a:cxn>
              <a:cxn ang="0">
                <a:pos x="422" y="591"/>
              </a:cxn>
              <a:cxn ang="0">
                <a:pos x="395" y="645"/>
              </a:cxn>
              <a:cxn ang="0">
                <a:pos x="342" y="690"/>
              </a:cxn>
              <a:cxn ang="0">
                <a:pos x="267" y="717"/>
              </a:cxn>
              <a:cxn ang="0">
                <a:pos x="180" y="717"/>
              </a:cxn>
              <a:cxn ang="0">
                <a:pos x="100" y="690"/>
              </a:cxn>
              <a:cxn ang="0">
                <a:pos x="41" y="645"/>
              </a:cxn>
              <a:cxn ang="0">
                <a:pos x="9" y="588"/>
              </a:cxn>
              <a:cxn ang="0">
                <a:pos x="0" y="518"/>
              </a:cxn>
              <a:cxn ang="0">
                <a:pos x="22" y="514"/>
              </a:cxn>
              <a:cxn ang="0">
                <a:pos x="36" y="586"/>
              </a:cxn>
              <a:cxn ang="0">
                <a:pos x="79" y="643"/>
              </a:cxn>
              <a:cxn ang="0">
                <a:pos x="143" y="682"/>
              </a:cxn>
              <a:cxn ang="0">
                <a:pos x="223" y="694"/>
              </a:cxn>
              <a:cxn ang="0">
                <a:pos x="299" y="683"/>
              </a:cxn>
              <a:cxn ang="0">
                <a:pos x="358" y="650"/>
              </a:cxn>
              <a:cxn ang="0">
                <a:pos x="393" y="596"/>
              </a:cxn>
              <a:cxn ang="0">
                <a:pos x="406" y="525"/>
              </a:cxn>
              <a:cxn ang="0">
                <a:pos x="392" y="455"/>
              </a:cxn>
              <a:cxn ang="0">
                <a:pos x="350" y="404"/>
              </a:cxn>
              <a:cxn ang="0">
                <a:pos x="285" y="376"/>
              </a:cxn>
              <a:cxn ang="0">
                <a:pos x="202" y="366"/>
              </a:cxn>
              <a:cxn ang="0">
                <a:pos x="148" y="339"/>
              </a:cxn>
            </a:cxnLst>
            <a:rect l="0" t="0" r="r" b="b"/>
            <a:pathLst>
              <a:path w="431" h="720">
                <a:moveTo>
                  <a:pt x="148" y="339"/>
                </a:moveTo>
                <a:lnTo>
                  <a:pt x="202" y="339"/>
                </a:lnTo>
                <a:lnTo>
                  <a:pt x="243" y="336"/>
                </a:lnTo>
                <a:lnTo>
                  <a:pt x="280" y="328"/>
                </a:lnTo>
                <a:lnTo>
                  <a:pt x="312" y="314"/>
                </a:lnTo>
                <a:lnTo>
                  <a:pt x="341" y="294"/>
                </a:lnTo>
                <a:lnTo>
                  <a:pt x="363" y="272"/>
                </a:lnTo>
                <a:lnTo>
                  <a:pt x="377" y="245"/>
                </a:lnTo>
                <a:lnTo>
                  <a:pt x="387" y="218"/>
                </a:lnTo>
                <a:lnTo>
                  <a:pt x="390" y="188"/>
                </a:lnTo>
                <a:lnTo>
                  <a:pt x="387" y="154"/>
                </a:lnTo>
                <a:lnTo>
                  <a:pt x="379" y="122"/>
                </a:lnTo>
                <a:lnTo>
                  <a:pt x="366" y="95"/>
                </a:lnTo>
                <a:lnTo>
                  <a:pt x="347" y="71"/>
                </a:lnTo>
                <a:lnTo>
                  <a:pt x="323" y="51"/>
                </a:lnTo>
                <a:lnTo>
                  <a:pt x="293" y="36"/>
                </a:lnTo>
                <a:lnTo>
                  <a:pt x="258" y="28"/>
                </a:lnTo>
                <a:lnTo>
                  <a:pt x="218" y="25"/>
                </a:lnTo>
                <a:lnTo>
                  <a:pt x="181" y="28"/>
                </a:lnTo>
                <a:lnTo>
                  <a:pt x="148" y="36"/>
                </a:lnTo>
                <a:lnTo>
                  <a:pt x="116" y="51"/>
                </a:lnTo>
                <a:lnTo>
                  <a:pt x="89" y="71"/>
                </a:lnTo>
                <a:lnTo>
                  <a:pt x="67" y="95"/>
                </a:lnTo>
                <a:lnTo>
                  <a:pt x="51" y="124"/>
                </a:lnTo>
                <a:lnTo>
                  <a:pt x="41" y="156"/>
                </a:lnTo>
                <a:lnTo>
                  <a:pt x="38" y="193"/>
                </a:lnTo>
                <a:lnTo>
                  <a:pt x="16" y="193"/>
                </a:lnTo>
                <a:lnTo>
                  <a:pt x="14" y="189"/>
                </a:lnTo>
                <a:lnTo>
                  <a:pt x="17" y="150"/>
                </a:lnTo>
                <a:lnTo>
                  <a:pt x="27" y="113"/>
                </a:lnTo>
                <a:lnTo>
                  <a:pt x="46" y="81"/>
                </a:lnTo>
                <a:lnTo>
                  <a:pt x="71" y="52"/>
                </a:lnTo>
                <a:lnTo>
                  <a:pt x="103" y="30"/>
                </a:lnTo>
                <a:lnTo>
                  <a:pt x="138" y="13"/>
                </a:lnTo>
                <a:lnTo>
                  <a:pt x="176" y="3"/>
                </a:lnTo>
                <a:lnTo>
                  <a:pt x="218" y="0"/>
                </a:lnTo>
                <a:lnTo>
                  <a:pt x="261" y="3"/>
                </a:lnTo>
                <a:lnTo>
                  <a:pt x="299" y="13"/>
                </a:lnTo>
                <a:lnTo>
                  <a:pt x="333" y="28"/>
                </a:lnTo>
                <a:lnTo>
                  <a:pt x="363" y="51"/>
                </a:lnTo>
                <a:lnTo>
                  <a:pt x="387" y="78"/>
                </a:lnTo>
                <a:lnTo>
                  <a:pt x="403" y="110"/>
                </a:lnTo>
                <a:lnTo>
                  <a:pt x="414" y="148"/>
                </a:lnTo>
                <a:lnTo>
                  <a:pt x="417" y="189"/>
                </a:lnTo>
                <a:lnTo>
                  <a:pt x="412" y="224"/>
                </a:lnTo>
                <a:lnTo>
                  <a:pt x="401" y="258"/>
                </a:lnTo>
                <a:lnTo>
                  <a:pt x="382" y="288"/>
                </a:lnTo>
                <a:lnTo>
                  <a:pt x="355" y="315"/>
                </a:lnTo>
                <a:lnTo>
                  <a:pt x="325" y="336"/>
                </a:lnTo>
                <a:lnTo>
                  <a:pt x="288" y="352"/>
                </a:lnTo>
                <a:lnTo>
                  <a:pt x="320" y="361"/>
                </a:lnTo>
                <a:lnTo>
                  <a:pt x="347" y="376"/>
                </a:lnTo>
                <a:lnTo>
                  <a:pt x="372" y="392"/>
                </a:lnTo>
                <a:lnTo>
                  <a:pt x="393" y="412"/>
                </a:lnTo>
                <a:lnTo>
                  <a:pt x="409" y="436"/>
                </a:lnTo>
                <a:lnTo>
                  <a:pt x="422" y="463"/>
                </a:lnTo>
                <a:lnTo>
                  <a:pt x="428" y="492"/>
                </a:lnTo>
                <a:lnTo>
                  <a:pt x="431" y="524"/>
                </a:lnTo>
                <a:lnTo>
                  <a:pt x="430" y="559"/>
                </a:lnTo>
                <a:lnTo>
                  <a:pt x="422" y="591"/>
                </a:lnTo>
                <a:lnTo>
                  <a:pt x="411" y="619"/>
                </a:lnTo>
                <a:lnTo>
                  <a:pt x="395" y="645"/>
                </a:lnTo>
                <a:lnTo>
                  <a:pt x="374" y="667"/>
                </a:lnTo>
                <a:lnTo>
                  <a:pt x="342" y="690"/>
                </a:lnTo>
                <a:lnTo>
                  <a:pt x="307" y="707"/>
                </a:lnTo>
                <a:lnTo>
                  <a:pt x="267" y="717"/>
                </a:lnTo>
                <a:lnTo>
                  <a:pt x="223" y="720"/>
                </a:lnTo>
                <a:lnTo>
                  <a:pt x="180" y="717"/>
                </a:lnTo>
                <a:lnTo>
                  <a:pt x="138" y="707"/>
                </a:lnTo>
                <a:lnTo>
                  <a:pt x="100" y="690"/>
                </a:lnTo>
                <a:lnTo>
                  <a:pt x="65" y="667"/>
                </a:lnTo>
                <a:lnTo>
                  <a:pt x="41" y="645"/>
                </a:lnTo>
                <a:lnTo>
                  <a:pt x="22" y="618"/>
                </a:lnTo>
                <a:lnTo>
                  <a:pt x="9" y="588"/>
                </a:lnTo>
                <a:lnTo>
                  <a:pt x="1" y="554"/>
                </a:lnTo>
                <a:lnTo>
                  <a:pt x="0" y="518"/>
                </a:lnTo>
                <a:lnTo>
                  <a:pt x="1" y="514"/>
                </a:lnTo>
                <a:lnTo>
                  <a:pt x="22" y="514"/>
                </a:lnTo>
                <a:lnTo>
                  <a:pt x="25" y="553"/>
                </a:lnTo>
                <a:lnTo>
                  <a:pt x="36" y="586"/>
                </a:lnTo>
                <a:lnTo>
                  <a:pt x="54" y="616"/>
                </a:lnTo>
                <a:lnTo>
                  <a:pt x="79" y="643"/>
                </a:lnTo>
                <a:lnTo>
                  <a:pt x="110" y="666"/>
                </a:lnTo>
                <a:lnTo>
                  <a:pt x="143" y="682"/>
                </a:lnTo>
                <a:lnTo>
                  <a:pt x="181" y="691"/>
                </a:lnTo>
                <a:lnTo>
                  <a:pt x="223" y="694"/>
                </a:lnTo>
                <a:lnTo>
                  <a:pt x="264" y="691"/>
                </a:lnTo>
                <a:lnTo>
                  <a:pt x="299" y="683"/>
                </a:lnTo>
                <a:lnTo>
                  <a:pt x="331" y="669"/>
                </a:lnTo>
                <a:lnTo>
                  <a:pt x="358" y="650"/>
                </a:lnTo>
                <a:lnTo>
                  <a:pt x="379" y="624"/>
                </a:lnTo>
                <a:lnTo>
                  <a:pt x="393" y="596"/>
                </a:lnTo>
                <a:lnTo>
                  <a:pt x="403" y="562"/>
                </a:lnTo>
                <a:lnTo>
                  <a:pt x="406" y="525"/>
                </a:lnTo>
                <a:lnTo>
                  <a:pt x="403" y="487"/>
                </a:lnTo>
                <a:lnTo>
                  <a:pt x="392" y="455"/>
                </a:lnTo>
                <a:lnTo>
                  <a:pt x="374" y="427"/>
                </a:lnTo>
                <a:lnTo>
                  <a:pt x="350" y="404"/>
                </a:lnTo>
                <a:lnTo>
                  <a:pt x="320" y="388"/>
                </a:lnTo>
                <a:lnTo>
                  <a:pt x="285" y="376"/>
                </a:lnTo>
                <a:lnTo>
                  <a:pt x="247" y="369"/>
                </a:lnTo>
                <a:lnTo>
                  <a:pt x="202" y="366"/>
                </a:lnTo>
                <a:lnTo>
                  <a:pt x="148" y="366"/>
                </a:lnTo>
                <a:lnTo>
                  <a:pt x="148" y="33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4807053" y="3670555"/>
            <a:ext cx="204228" cy="276217"/>
          </a:xfrm>
          <a:custGeom>
            <a:avLst/>
            <a:gdLst/>
            <a:ahLst/>
            <a:cxnLst>
              <a:cxn ang="0">
                <a:pos x="367" y="485"/>
              </a:cxn>
              <a:cxn ang="0">
                <a:pos x="488" y="485"/>
              </a:cxn>
              <a:cxn ang="0">
                <a:pos x="488" y="510"/>
              </a:cxn>
              <a:cxn ang="0">
                <a:pos x="367" y="510"/>
              </a:cxn>
              <a:cxn ang="0">
                <a:pos x="367" y="701"/>
              </a:cxn>
              <a:cxn ang="0">
                <a:pos x="341" y="701"/>
              </a:cxn>
              <a:cxn ang="0">
                <a:pos x="341" y="510"/>
              </a:cxn>
              <a:cxn ang="0">
                <a:pos x="0" y="510"/>
              </a:cxn>
              <a:cxn ang="0">
                <a:pos x="0" y="496"/>
              </a:cxn>
              <a:cxn ang="0">
                <a:pos x="335" y="0"/>
              </a:cxn>
              <a:cxn ang="0">
                <a:pos x="367" y="0"/>
              </a:cxn>
              <a:cxn ang="0">
                <a:pos x="367" y="485"/>
              </a:cxn>
              <a:cxn ang="0">
                <a:pos x="42" y="485"/>
              </a:cxn>
              <a:cxn ang="0">
                <a:pos x="341" y="485"/>
              </a:cxn>
              <a:cxn ang="0">
                <a:pos x="341" y="37"/>
              </a:cxn>
              <a:cxn ang="0">
                <a:pos x="338" y="35"/>
              </a:cxn>
              <a:cxn ang="0">
                <a:pos x="300" y="98"/>
              </a:cxn>
              <a:cxn ang="0">
                <a:pos x="42" y="485"/>
              </a:cxn>
            </a:cxnLst>
            <a:rect l="0" t="0" r="r" b="b"/>
            <a:pathLst>
              <a:path w="488" h="701">
                <a:moveTo>
                  <a:pt x="367" y="485"/>
                </a:moveTo>
                <a:lnTo>
                  <a:pt x="488" y="485"/>
                </a:lnTo>
                <a:lnTo>
                  <a:pt x="488" y="510"/>
                </a:lnTo>
                <a:lnTo>
                  <a:pt x="367" y="510"/>
                </a:lnTo>
                <a:lnTo>
                  <a:pt x="367" y="701"/>
                </a:lnTo>
                <a:lnTo>
                  <a:pt x="341" y="701"/>
                </a:lnTo>
                <a:lnTo>
                  <a:pt x="341" y="510"/>
                </a:lnTo>
                <a:lnTo>
                  <a:pt x="0" y="510"/>
                </a:lnTo>
                <a:lnTo>
                  <a:pt x="0" y="496"/>
                </a:lnTo>
                <a:lnTo>
                  <a:pt x="335" y="0"/>
                </a:lnTo>
                <a:lnTo>
                  <a:pt x="367" y="0"/>
                </a:lnTo>
                <a:lnTo>
                  <a:pt x="367" y="485"/>
                </a:lnTo>
                <a:close/>
                <a:moveTo>
                  <a:pt x="42" y="485"/>
                </a:moveTo>
                <a:lnTo>
                  <a:pt x="341" y="485"/>
                </a:lnTo>
                <a:lnTo>
                  <a:pt x="341" y="37"/>
                </a:lnTo>
                <a:lnTo>
                  <a:pt x="338" y="35"/>
                </a:lnTo>
                <a:lnTo>
                  <a:pt x="300" y="98"/>
                </a:lnTo>
                <a:lnTo>
                  <a:pt x="42" y="4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5287192" y="2011730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12"/>
          <p:cNvSpPr>
            <a:spLocks noEditPoints="1"/>
          </p:cNvSpPr>
          <p:nvPr/>
        </p:nvSpPr>
        <p:spPr bwMode="auto">
          <a:xfrm>
            <a:off x="4824259" y="4209227"/>
            <a:ext cx="169816" cy="293207"/>
          </a:xfrm>
          <a:custGeom>
            <a:avLst/>
            <a:gdLst/>
            <a:ahLst/>
            <a:cxnLst>
              <a:cxn ang="0">
                <a:pos x="255" y="1"/>
              </a:cxn>
              <a:cxn ang="0">
                <a:pos x="323" y="17"/>
              </a:cxn>
              <a:cxn ang="0">
                <a:pos x="346" y="57"/>
              </a:cxn>
              <a:cxn ang="0">
                <a:pos x="287" y="32"/>
              </a:cxn>
              <a:cxn ang="0">
                <a:pos x="244" y="25"/>
              </a:cxn>
              <a:cxn ang="0">
                <a:pos x="180" y="28"/>
              </a:cxn>
              <a:cxn ang="0">
                <a:pos x="111" y="60"/>
              </a:cxn>
              <a:cxn ang="0">
                <a:pos x="57" y="119"/>
              </a:cxn>
              <a:cxn ang="0">
                <a:pos x="30" y="200"/>
              </a:cxn>
              <a:cxn ang="0">
                <a:pos x="27" y="371"/>
              </a:cxn>
              <a:cxn ang="0">
                <a:pos x="68" y="309"/>
              </a:cxn>
              <a:cxn ang="0">
                <a:pos x="134" y="264"/>
              </a:cxn>
              <a:cxn ang="0">
                <a:pos x="213" y="250"/>
              </a:cxn>
              <a:cxn ang="0">
                <a:pos x="284" y="259"/>
              </a:cxn>
              <a:cxn ang="0">
                <a:pos x="339" y="291"/>
              </a:cxn>
              <a:cxn ang="0">
                <a:pos x="387" y="350"/>
              </a:cxn>
              <a:cxn ang="0">
                <a:pos x="414" y="438"/>
              </a:cxn>
              <a:cxn ang="0">
                <a:pos x="414" y="537"/>
              </a:cxn>
              <a:cxn ang="0">
                <a:pos x="384" y="619"/>
              </a:cxn>
              <a:cxn ang="0">
                <a:pos x="327" y="683"/>
              </a:cxn>
              <a:cxn ang="0">
                <a:pos x="252" y="715"/>
              </a:cxn>
              <a:cxn ang="0">
                <a:pos x="174" y="717"/>
              </a:cxn>
              <a:cxn ang="0">
                <a:pos x="111" y="694"/>
              </a:cxn>
              <a:cxn ang="0">
                <a:pos x="59" y="650"/>
              </a:cxn>
              <a:cxn ang="0">
                <a:pos x="22" y="586"/>
              </a:cxn>
              <a:cxn ang="0">
                <a:pos x="3" y="508"/>
              </a:cxn>
              <a:cxn ang="0">
                <a:pos x="0" y="248"/>
              </a:cxn>
              <a:cxn ang="0">
                <a:pos x="11" y="167"/>
              </a:cxn>
              <a:cxn ang="0">
                <a:pos x="41" y="99"/>
              </a:cxn>
              <a:cxn ang="0">
                <a:pos x="97" y="38"/>
              </a:cxn>
              <a:cxn ang="0">
                <a:pos x="175" y="5"/>
              </a:cxn>
              <a:cxn ang="0">
                <a:pos x="27" y="443"/>
              </a:cxn>
              <a:cxn ang="0">
                <a:pos x="30" y="513"/>
              </a:cxn>
              <a:cxn ang="0">
                <a:pos x="56" y="596"/>
              </a:cxn>
              <a:cxn ang="0">
                <a:pos x="105" y="659"/>
              </a:cxn>
              <a:cxn ang="0">
                <a:pos x="170" y="691"/>
              </a:cxn>
              <a:cxn ang="0">
                <a:pos x="247" y="691"/>
              </a:cxn>
              <a:cxn ang="0">
                <a:pos x="314" y="659"/>
              </a:cxn>
              <a:cxn ang="0">
                <a:pos x="363" y="602"/>
              </a:cxn>
              <a:cxn ang="0">
                <a:pos x="387" y="529"/>
              </a:cxn>
              <a:cxn ang="0">
                <a:pos x="387" y="443"/>
              </a:cxn>
              <a:cxn ang="0">
                <a:pos x="365" y="365"/>
              </a:cxn>
              <a:cxn ang="0">
                <a:pos x="319" y="307"/>
              </a:cxn>
              <a:cxn ang="0">
                <a:pos x="252" y="279"/>
              </a:cxn>
              <a:cxn ang="0">
                <a:pos x="175" y="279"/>
              </a:cxn>
              <a:cxn ang="0">
                <a:pos x="111" y="302"/>
              </a:cxn>
              <a:cxn ang="0">
                <a:pos x="57" y="350"/>
              </a:cxn>
              <a:cxn ang="0">
                <a:pos x="30" y="409"/>
              </a:cxn>
            </a:cxnLst>
            <a:rect l="0" t="0" r="r" b="b"/>
            <a:pathLst>
              <a:path w="417" h="720">
                <a:moveTo>
                  <a:pt x="218" y="0"/>
                </a:moveTo>
                <a:lnTo>
                  <a:pt x="255" y="1"/>
                </a:lnTo>
                <a:lnTo>
                  <a:pt x="290" y="8"/>
                </a:lnTo>
                <a:lnTo>
                  <a:pt x="323" y="17"/>
                </a:lnTo>
                <a:lnTo>
                  <a:pt x="355" y="33"/>
                </a:lnTo>
                <a:lnTo>
                  <a:pt x="346" y="57"/>
                </a:lnTo>
                <a:lnTo>
                  <a:pt x="315" y="41"/>
                </a:lnTo>
                <a:lnTo>
                  <a:pt x="287" y="32"/>
                </a:lnTo>
                <a:lnTo>
                  <a:pt x="268" y="28"/>
                </a:lnTo>
                <a:lnTo>
                  <a:pt x="244" y="25"/>
                </a:lnTo>
                <a:lnTo>
                  <a:pt x="218" y="25"/>
                </a:lnTo>
                <a:lnTo>
                  <a:pt x="180" y="28"/>
                </a:lnTo>
                <a:lnTo>
                  <a:pt x="145" y="41"/>
                </a:lnTo>
                <a:lnTo>
                  <a:pt x="111" y="60"/>
                </a:lnTo>
                <a:lnTo>
                  <a:pt x="83" y="86"/>
                </a:lnTo>
                <a:lnTo>
                  <a:pt x="57" y="119"/>
                </a:lnTo>
                <a:lnTo>
                  <a:pt x="41" y="157"/>
                </a:lnTo>
                <a:lnTo>
                  <a:pt x="30" y="200"/>
                </a:lnTo>
                <a:lnTo>
                  <a:pt x="27" y="248"/>
                </a:lnTo>
                <a:lnTo>
                  <a:pt x="27" y="371"/>
                </a:lnTo>
                <a:lnTo>
                  <a:pt x="45" y="337"/>
                </a:lnTo>
                <a:lnTo>
                  <a:pt x="68" y="309"/>
                </a:lnTo>
                <a:lnTo>
                  <a:pt x="99" y="283"/>
                </a:lnTo>
                <a:lnTo>
                  <a:pt x="134" y="264"/>
                </a:lnTo>
                <a:lnTo>
                  <a:pt x="172" y="253"/>
                </a:lnTo>
                <a:lnTo>
                  <a:pt x="213" y="250"/>
                </a:lnTo>
                <a:lnTo>
                  <a:pt x="250" y="253"/>
                </a:lnTo>
                <a:lnTo>
                  <a:pt x="284" y="259"/>
                </a:lnTo>
                <a:lnTo>
                  <a:pt x="312" y="272"/>
                </a:lnTo>
                <a:lnTo>
                  <a:pt x="339" y="291"/>
                </a:lnTo>
                <a:lnTo>
                  <a:pt x="363" y="315"/>
                </a:lnTo>
                <a:lnTo>
                  <a:pt x="387" y="350"/>
                </a:lnTo>
                <a:lnTo>
                  <a:pt x="403" y="392"/>
                </a:lnTo>
                <a:lnTo>
                  <a:pt x="414" y="438"/>
                </a:lnTo>
                <a:lnTo>
                  <a:pt x="417" y="489"/>
                </a:lnTo>
                <a:lnTo>
                  <a:pt x="414" y="537"/>
                </a:lnTo>
                <a:lnTo>
                  <a:pt x="403" y="580"/>
                </a:lnTo>
                <a:lnTo>
                  <a:pt x="384" y="619"/>
                </a:lnTo>
                <a:lnTo>
                  <a:pt x="358" y="655"/>
                </a:lnTo>
                <a:lnTo>
                  <a:pt x="327" y="683"/>
                </a:lnTo>
                <a:lnTo>
                  <a:pt x="292" y="704"/>
                </a:lnTo>
                <a:lnTo>
                  <a:pt x="252" y="715"/>
                </a:lnTo>
                <a:lnTo>
                  <a:pt x="209" y="720"/>
                </a:lnTo>
                <a:lnTo>
                  <a:pt x="174" y="717"/>
                </a:lnTo>
                <a:lnTo>
                  <a:pt x="142" y="709"/>
                </a:lnTo>
                <a:lnTo>
                  <a:pt x="111" y="694"/>
                </a:lnTo>
                <a:lnTo>
                  <a:pt x="84" y="675"/>
                </a:lnTo>
                <a:lnTo>
                  <a:pt x="59" y="650"/>
                </a:lnTo>
                <a:lnTo>
                  <a:pt x="38" y="619"/>
                </a:lnTo>
                <a:lnTo>
                  <a:pt x="22" y="586"/>
                </a:lnTo>
                <a:lnTo>
                  <a:pt x="10" y="549"/>
                </a:lnTo>
                <a:lnTo>
                  <a:pt x="3" y="508"/>
                </a:lnTo>
                <a:lnTo>
                  <a:pt x="0" y="463"/>
                </a:lnTo>
                <a:lnTo>
                  <a:pt x="0" y="248"/>
                </a:lnTo>
                <a:lnTo>
                  <a:pt x="3" y="205"/>
                </a:lnTo>
                <a:lnTo>
                  <a:pt x="11" y="167"/>
                </a:lnTo>
                <a:lnTo>
                  <a:pt x="24" y="130"/>
                </a:lnTo>
                <a:lnTo>
                  <a:pt x="41" y="99"/>
                </a:lnTo>
                <a:lnTo>
                  <a:pt x="64" y="68"/>
                </a:lnTo>
                <a:lnTo>
                  <a:pt x="97" y="38"/>
                </a:lnTo>
                <a:lnTo>
                  <a:pt x="134" y="17"/>
                </a:lnTo>
                <a:lnTo>
                  <a:pt x="175" y="5"/>
                </a:lnTo>
                <a:lnTo>
                  <a:pt x="218" y="0"/>
                </a:lnTo>
                <a:close/>
                <a:moveTo>
                  <a:pt x="27" y="443"/>
                </a:moveTo>
                <a:lnTo>
                  <a:pt x="27" y="463"/>
                </a:lnTo>
                <a:lnTo>
                  <a:pt x="30" y="513"/>
                </a:lnTo>
                <a:lnTo>
                  <a:pt x="40" y="557"/>
                </a:lnTo>
                <a:lnTo>
                  <a:pt x="56" y="596"/>
                </a:lnTo>
                <a:lnTo>
                  <a:pt x="78" y="631"/>
                </a:lnTo>
                <a:lnTo>
                  <a:pt x="105" y="659"/>
                </a:lnTo>
                <a:lnTo>
                  <a:pt x="137" y="678"/>
                </a:lnTo>
                <a:lnTo>
                  <a:pt x="170" y="691"/>
                </a:lnTo>
                <a:lnTo>
                  <a:pt x="209" y="694"/>
                </a:lnTo>
                <a:lnTo>
                  <a:pt x="247" y="691"/>
                </a:lnTo>
                <a:lnTo>
                  <a:pt x="282" y="678"/>
                </a:lnTo>
                <a:lnTo>
                  <a:pt x="314" y="659"/>
                </a:lnTo>
                <a:lnTo>
                  <a:pt x="341" y="634"/>
                </a:lnTo>
                <a:lnTo>
                  <a:pt x="363" y="602"/>
                </a:lnTo>
                <a:lnTo>
                  <a:pt x="378" y="567"/>
                </a:lnTo>
                <a:lnTo>
                  <a:pt x="387" y="529"/>
                </a:lnTo>
                <a:lnTo>
                  <a:pt x="390" y="489"/>
                </a:lnTo>
                <a:lnTo>
                  <a:pt x="387" y="443"/>
                </a:lnTo>
                <a:lnTo>
                  <a:pt x="379" y="401"/>
                </a:lnTo>
                <a:lnTo>
                  <a:pt x="365" y="365"/>
                </a:lnTo>
                <a:lnTo>
                  <a:pt x="344" y="333"/>
                </a:lnTo>
                <a:lnTo>
                  <a:pt x="319" y="307"/>
                </a:lnTo>
                <a:lnTo>
                  <a:pt x="288" y="290"/>
                </a:lnTo>
                <a:lnTo>
                  <a:pt x="252" y="279"/>
                </a:lnTo>
                <a:lnTo>
                  <a:pt x="210" y="275"/>
                </a:lnTo>
                <a:lnTo>
                  <a:pt x="175" y="279"/>
                </a:lnTo>
                <a:lnTo>
                  <a:pt x="142" y="288"/>
                </a:lnTo>
                <a:lnTo>
                  <a:pt x="111" y="302"/>
                </a:lnTo>
                <a:lnTo>
                  <a:pt x="83" y="325"/>
                </a:lnTo>
                <a:lnTo>
                  <a:pt x="57" y="350"/>
                </a:lnTo>
                <a:lnTo>
                  <a:pt x="41" y="379"/>
                </a:lnTo>
                <a:lnTo>
                  <a:pt x="30" y="409"/>
                </a:lnTo>
                <a:lnTo>
                  <a:pt x="27" y="4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Freeform 22"/>
          <p:cNvSpPr>
            <a:spLocks/>
          </p:cNvSpPr>
          <p:nvPr/>
        </p:nvSpPr>
        <p:spPr bwMode="auto">
          <a:xfrm>
            <a:off x="4812434" y="4764889"/>
            <a:ext cx="193467" cy="303392"/>
          </a:xfrm>
          <a:custGeom>
            <a:avLst/>
            <a:gdLst/>
            <a:ahLst/>
            <a:cxnLst>
              <a:cxn ang="0">
                <a:pos x="352" y="21"/>
              </a:cxn>
              <a:cxn ang="0">
                <a:pos x="300" y="87"/>
              </a:cxn>
              <a:cxn ang="0">
                <a:pos x="254" y="160"/>
              </a:cxn>
              <a:cxn ang="0">
                <a:pos x="214" y="237"/>
              </a:cxn>
              <a:cxn ang="0">
                <a:pos x="187" y="300"/>
              </a:cxn>
              <a:cxn ang="0">
                <a:pos x="167" y="367"/>
              </a:cxn>
              <a:cxn ang="0">
                <a:pos x="152" y="440"/>
              </a:cxn>
              <a:cxn ang="0">
                <a:pos x="141" y="517"/>
              </a:cxn>
              <a:cxn ang="0">
                <a:pos x="137" y="552"/>
              </a:cxn>
              <a:cxn ang="0">
                <a:pos x="117" y="552"/>
              </a:cxn>
              <a:cxn ang="0">
                <a:pos x="119" y="517"/>
              </a:cxn>
              <a:cxn ang="0">
                <a:pos x="131" y="444"/>
              </a:cxn>
              <a:cxn ang="0">
                <a:pos x="146" y="375"/>
              </a:cxn>
              <a:cxn ang="0">
                <a:pos x="166" y="310"/>
              </a:cxn>
              <a:cxn ang="0">
                <a:pos x="189" y="246"/>
              </a:cxn>
              <a:cxn ang="0">
                <a:pos x="229" y="165"/>
              </a:cxn>
              <a:cxn ang="0">
                <a:pos x="275" y="91"/>
              </a:cxn>
              <a:cxn ang="0">
                <a:pos x="329" y="21"/>
              </a:cxn>
              <a:cxn ang="0">
                <a:pos x="0" y="21"/>
              </a:cxn>
              <a:cxn ang="0">
                <a:pos x="0" y="0"/>
              </a:cxn>
              <a:cxn ang="0">
                <a:pos x="352" y="0"/>
              </a:cxn>
              <a:cxn ang="0">
                <a:pos x="352" y="21"/>
              </a:cxn>
            </a:cxnLst>
            <a:rect l="0" t="0" r="r" b="b"/>
            <a:pathLst>
              <a:path w="352" h="552">
                <a:moveTo>
                  <a:pt x="352" y="21"/>
                </a:moveTo>
                <a:lnTo>
                  <a:pt x="300" y="87"/>
                </a:lnTo>
                <a:lnTo>
                  <a:pt x="254" y="160"/>
                </a:lnTo>
                <a:lnTo>
                  <a:pt x="214" y="237"/>
                </a:lnTo>
                <a:lnTo>
                  <a:pt x="187" y="300"/>
                </a:lnTo>
                <a:lnTo>
                  <a:pt x="167" y="367"/>
                </a:lnTo>
                <a:lnTo>
                  <a:pt x="152" y="440"/>
                </a:lnTo>
                <a:lnTo>
                  <a:pt x="141" y="517"/>
                </a:lnTo>
                <a:lnTo>
                  <a:pt x="137" y="552"/>
                </a:lnTo>
                <a:lnTo>
                  <a:pt x="117" y="552"/>
                </a:lnTo>
                <a:lnTo>
                  <a:pt x="119" y="517"/>
                </a:lnTo>
                <a:lnTo>
                  <a:pt x="131" y="444"/>
                </a:lnTo>
                <a:lnTo>
                  <a:pt x="146" y="375"/>
                </a:lnTo>
                <a:lnTo>
                  <a:pt x="166" y="310"/>
                </a:lnTo>
                <a:lnTo>
                  <a:pt x="189" y="246"/>
                </a:lnTo>
                <a:lnTo>
                  <a:pt x="229" y="165"/>
                </a:lnTo>
                <a:lnTo>
                  <a:pt x="275" y="91"/>
                </a:lnTo>
                <a:lnTo>
                  <a:pt x="329" y="21"/>
                </a:lnTo>
                <a:lnTo>
                  <a:pt x="0" y="21"/>
                </a:lnTo>
                <a:lnTo>
                  <a:pt x="0" y="0"/>
                </a:lnTo>
                <a:lnTo>
                  <a:pt x="352" y="0"/>
                </a:lnTo>
                <a:lnTo>
                  <a:pt x="352" y="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Freeform 23"/>
          <p:cNvSpPr>
            <a:spLocks noEditPoints="1"/>
          </p:cNvSpPr>
          <p:nvPr/>
        </p:nvSpPr>
        <p:spPr bwMode="auto">
          <a:xfrm>
            <a:off x="4812708" y="5330736"/>
            <a:ext cx="192918" cy="311087"/>
          </a:xfrm>
          <a:custGeom>
            <a:avLst/>
            <a:gdLst/>
            <a:ahLst/>
            <a:cxnLst>
              <a:cxn ang="0">
                <a:pos x="332" y="176"/>
              </a:cxn>
              <a:cxn ang="0">
                <a:pos x="307" y="228"/>
              </a:cxn>
              <a:cxn ang="0">
                <a:pos x="261" y="265"/>
              </a:cxn>
              <a:cxn ang="0">
                <a:pos x="265" y="288"/>
              </a:cxn>
              <a:cxn ang="0">
                <a:pos x="319" y="328"/>
              </a:cxn>
              <a:cxn ang="0">
                <a:pos x="347" y="384"/>
              </a:cxn>
              <a:cxn ang="0">
                <a:pos x="347" y="451"/>
              </a:cxn>
              <a:cxn ang="0">
                <a:pos x="322" y="507"/>
              </a:cxn>
              <a:cxn ang="0">
                <a:pos x="274" y="545"/>
              </a:cxn>
              <a:cxn ang="0">
                <a:pos x="213" y="564"/>
              </a:cxn>
              <a:cxn ang="0">
                <a:pos x="138" y="564"/>
              </a:cxn>
              <a:cxn ang="0">
                <a:pos x="75" y="545"/>
              </a:cxn>
              <a:cxn ang="0">
                <a:pos x="27" y="507"/>
              </a:cxn>
              <a:cxn ang="0">
                <a:pos x="4" y="451"/>
              </a:cxn>
              <a:cxn ang="0">
                <a:pos x="4" y="384"/>
              </a:cxn>
              <a:cxn ang="0">
                <a:pos x="32" y="328"/>
              </a:cxn>
              <a:cxn ang="0">
                <a:pos x="84" y="288"/>
              </a:cxn>
              <a:cxn ang="0">
                <a:pos x="88" y="265"/>
              </a:cxn>
              <a:cxn ang="0">
                <a:pos x="42" y="228"/>
              </a:cxn>
              <a:cxn ang="0">
                <a:pos x="19" y="176"/>
              </a:cxn>
              <a:cxn ang="0">
                <a:pos x="17" y="115"/>
              </a:cxn>
              <a:cxn ang="0">
                <a:pos x="40" y="59"/>
              </a:cxn>
              <a:cxn ang="0">
                <a:pos x="92" y="17"/>
              </a:cxn>
              <a:cxn ang="0">
                <a:pos x="175" y="0"/>
              </a:cxn>
              <a:cxn ang="0">
                <a:pos x="257" y="17"/>
              </a:cxn>
              <a:cxn ang="0">
                <a:pos x="311" y="59"/>
              </a:cxn>
              <a:cxn ang="0">
                <a:pos x="334" y="115"/>
              </a:cxn>
              <a:cxn ang="0">
                <a:pos x="330" y="418"/>
              </a:cxn>
              <a:cxn ang="0">
                <a:pos x="319" y="365"/>
              </a:cxn>
              <a:cxn ang="0">
                <a:pos x="286" y="322"/>
              </a:cxn>
              <a:cxn ang="0">
                <a:pos x="217" y="292"/>
              </a:cxn>
              <a:cxn ang="0">
                <a:pos x="132" y="292"/>
              </a:cxn>
              <a:cxn ang="0">
                <a:pos x="63" y="322"/>
              </a:cxn>
              <a:cxn ang="0">
                <a:pos x="31" y="365"/>
              </a:cxn>
              <a:cxn ang="0">
                <a:pos x="19" y="418"/>
              </a:cxn>
              <a:cxn ang="0">
                <a:pos x="31" y="472"/>
              </a:cxn>
              <a:cxn ang="0">
                <a:pos x="63" y="513"/>
              </a:cxn>
              <a:cxn ang="0">
                <a:pos x="132" y="543"/>
              </a:cxn>
              <a:cxn ang="0">
                <a:pos x="219" y="543"/>
              </a:cxn>
              <a:cxn ang="0">
                <a:pos x="286" y="513"/>
              </a:cxn>
              <a:cxn ang="0">
                <a:pos x="319" y="472"/>
              </a:cxn>
              <a:cxn ang="0">
                <a:pos x="330" y="418"/>
              </a:cxn>
              <a:cxn ang="0">
                <a:pos x="311" y="111"/>
              </a:cxn>
              <a:cxn ang="0">
                <a:pos x="274" y="55"/>
              </a:cxn>
              <a:cxn ang="0">
                <a:pos x="213" y="25"/>
              </a:cxn>
              <a:cxn ang="0">
                <a:pos x="136" y="25"/>
              </a:cxn>
              <a:cxn ang="0">
                <a:pos x="75" y="53"/>
              </a:cxn>
              <a:cxn ang="0">
                <a:pos x="46" y="94"/>
              </a:cxn>
              <a:cxn ang="0">
                <a:pos x="36" y="146"/>
              </a:cxn>
              <a:cxn ang="0">
                <a:pos x="46" y="196"/>
              </a:cxn>
              <a:cxn ang="0">
                <a:pos x="75" y="234"/>
              </a:cxn>
              <a:cxn ang="0">
                <a:pos x="138" y="263"/>
              </a:cxn>
              <a:cxn ang="0">
                <a:pos x="213" y="263"/>
              </a:cxn>
              <a:cxn ang="0">
                <a:pos x="274" y="234"/>
              </a:cxn>
              <a:cxn ang="0">
                <a:pos x="311" y="180"/>
              </a:cxn>
            </a:cxnLst>
            <a:rect l="0" t="0" r="r" b="b"/>
            <a:pathLst>
              <a:path w="351" h="566">
                <a:moveTo>
                  <a:pt x="336" y="148"/>
                </a:moveTo>
                <a:lnTo>
                  <a:pt x="332" y="176"/>
                </a:lnTo>
                <a:lnTo>
                  <a:pt x="322" y="203"/>
                </a:lnTo>
                <a:lnTo>
                  <a:pt x="307" y="228"/>
                </a:lnTo>
                <a:lnTo>
                  <a:pt x="286" y="249"/>
                </a:lnTo>
                <a:lnTo>
                  <a:pt x="261" y="265"/>
                </a:lnTo>
                <a:lnTo>
                  <a:pt x="232" y="276"/>
                </a:lnTo>
                <a:lnTo>
                  <a:pt x="265" y="288"/>
                </a:lnTo>
                <a:lnTo>
                  <a:pt x="294" y="305"/>
                </a:lnTo>
                <a:lnTo>
                  <a:pt x="319" y="328"/>
                </a:lnTo>
                <a:lnTo>
                  <a:pt x="336" y="355"/>
                </a:lnTo>
                <a:lnTo>
                  <a:pt x="347" y="384"/>
                </a:lnTo>
                <a:lnTo>
                  <a:pt x="351" y="416"/>
                </a:lnTo>
                <a:lnTo>
                  <a:pt x="347" y="451"/>
                </a:lnTo>
                <a:lnTo>
                  <a:pt x="338" y="480"/>
                </a:lnTo>
                <a:lnTo>
                  <a:pt x="322" y="507"/>
                </a:lnTo>
                <a:lnTo>
                  <a:pt x="301" y="528"/>
                </a:lnTo>
                <a:lnTo>
                  <a:pt x="274" y="545"/>
                </a:lnTo>
                <a:lnTo>
                  <a:pt x="246" y="557"/>
                </a:lnTo>
                <a:lnTo>
                  <a:pt x="213" y="564"/>
                </a:lnTo>
                <a:lnTo>
                  <a:pt x="176" y="566"/>
                </a:lnTo>
                <a:lnTo>
                  <a:pt x="138" y="564"/>
                </a:lnTo>
                <a:lnTo>
                  <a:pt x="103" y="557"/>
                </a:lnTo>
                <a:lnTo>
                  <a:pt x="75" y="545"/>
                </a:lnTo>
                <a:lnTo>
                  <a:pt x="48" y="528"/>
                </a:lnTo>
                <a:lnTo>
                  <a:pt x="27" y="507"/>
                </a:lnTo>
                <a:lnTo>
                  <a:pt x="11" y="480"/>
                </a:lnTo>
                <a:lnTo>
                  <a:pt x="4" y="451"/>
                </a:lnTo>
                <a:lnTo>
                  <a:pt x="0" y="416"/>
                </a:lnTo>
                <a:lnTo>
                  <a:pt x="4" y="384"/>
                </a:lnTo>
                <a:lnTo>
                  <a:pt x="13" y="355"/>
                </a:lnTo>
                <a:lnTo>
                  <a:pt x="32" y="328"/>
                </a:lnTo>
                <a:lnTo>
                  <a:pt x="55" y="305"/>
                </a:lnTo>
                <a:lnTo>
                  <a:pt x="84" y="288"/>
                </a:lnTo>
                <a:lnTo>
                  <a:pt x="117" y="276"/>
                </a:lnTo>
                <a:lnTo>
                  <a:pt x="88" y="265"/>
                </a:lnTo>
                <a:lnTo>
                  <a:pt x="63" y="249"/>
                </a:lnTo>
                <a:lnTo>
                  <a:pt x="42" y="228"/>
                </a:lnTo>
                <a:lnTo>
                  <a:pt x="27" y="203"/>
                </a:lnTo>
                <a:lnTo>
                  <a:pt x="19" y="176"/>
                </a:lnTo>
                <a:lnTo>
                  <a:pt x="15" y="148"/>
                </a:lnTo>
                <a:lnTo>
                  <a:pt x="17" y="115"/>
                </a:lnTo>
                <a:lnTo>
                  <a:pt x="27" y="86"/>
                </a:lnTo>
                <a:lnTo>
                  <a:pt x="40" y="59"/>
                </a:lnTo>
                <a:lnTo>
                  <a:pt x="59" y="38"/>
                </a:lnTo>
                <a:lnTo>
                  <a:pt x="92" y="17"/>
                </a:lnTo>
                <a:lnTo>
                  <a:pt x="130" y="3"/>
                </a:lnTo>
                <a:lnTo>
                  <a:pt x="175" y="0"/>
                </a:lnTo>
                <a:lnTo>
                  <a:pt x="219" y="3"/>
                </a:lnTo>
                <a:lnTo>
                  <a:pt x="257" y="17"/>
                </a:lnTo>
                <a:lnTo>
                  <a:pt x="290" y="38"/>
                </a:lnTo>
                <a:lnTo>
                  <a:pt x="311" y="59"/>
                </a:lnTo>
                <a:lnTo>
                  <a:pt x="324" y="86"/>
                </a:lnTo>
                <a:lnTo>
                  <a:pt x="334" y="115"/>
                </a:lnTo>
                <a:lnTo>
                  <a:pt x="336" y="148"/>
                </a:lnTo>
                <a:close/>
                <a:moveTo>
                  <a:pt x="330" y="418"/>
                </a:moveTo>
                <a:lnTo>
                  <a:pt x="328" y="390"/>
                </a:lnTo>
                <a:lnTo>
                  <a:pt x="319" y="365"/>
                </a:lnTo>
                <a:lnTo>
                  <a:pt x="305" y="342"/>
                </a:lnTo>
                <a:lnTo>
                  <a:pt x="286" y="322"/>
                </a:lnTo>
                <a:lnTo>
                  <a:pt x="253" y="303"/>
                </a:lnTo>
                <a:lnTo>
                  <a:pt x="217" y="292"/>
                </a:lnTo>
                <a:lnTo>
                  <a:pt x="175" y="288"/>
                </a:lnTo>
                <a:lnTo>
                  <a:pt x="132" y="292"/>
                </a:lnTo>
                <a:lnTo>
                  <a:pt x="96" y="303"/>
                </a:lnTo>
                <a:lnTo>
                  <a:pt x="63" y="322"/>
                </a:lnTo>
                <a:lnTo>
                  <a:pt x="44" y="342"/>
                </a:lnTo>
                <a:lnTo>
                  <a:pt x="31" y="365"/>
                </a:lnTo>
                <a:lnTo>
                  <a:pt x="21" y="390"/>
                </a:lnTo>
                <a:lnTo>
                  <a:pt x="19" y="418"/>
                </a:lnTo>
                <a:lnTo>
                  <a:pt x="21" y="447"/>
                </a:lnTo>
                <a:lnTo>
                  <a:pt x="31" y="472"/>
                </a:lnTo>
                <a:lnTo>
                  <a:pt x="44" y="493"/>
                </a:lnTo>
                <a:lnTo>
                  <a:pt x="63" y="513"/>
                </a:lnTo>
                <a:lnTo>
                  <a:pt x="96" y="532"/>
                </a:lnTo>
                <a:lnTo>
                  <a:pt x="132" y="543"/>
                </a:lnTo>
                <a:lnTo>
                  <a:pt x="176" y="547"/>
                </a:lnTo>
                <a:lnTo>
                  <a:pt x="219" y="543"/>
                </a:lnTo>
                <a:lnTo>
                  <a:pt x="255" y="532"/>
                </a:lnTo>
                <a:lnTo>
                  <a:pt x="286" y="513"/>
                </a:lnTo>
                <a:lnTo>
                  <a:pt x="305" y="493"/>
                </a:lnTo>
                <a:lnTo>
                  <a:pt x="319" y="472"/>
                </a:lnTo>
                <a:lnTo>
                  <a:pt x="328" y="447"/>
                </a:lnTo>
                <a:lnTo>
                  <a:pt x="330" y="418"/>
                </a:lnTo>
                <a:close/>
                <a:moveTo>
                  <a:pt x="315" y="146"/>
                </a:moveTo>
                <a:lnTo>
                  <a:pt x="311" y="111"/>
                </a:lnTo>
                <a:lnTo>
                  <a:pt x="297" y="82"/>
                </a:lnTo>
                <a:lnTo>
                  <a:pt x="274" y="55"/>
                </a:lnTo>
                <a:lnTo>
                  <a:pt x="246" y="36"/>
                </a:lnTo>
                <a:lnTo>
                  <a:pt x="213" y="25"/>
                </a:lnTo>
                <a:lnTo>
                  <a:pt x="175" y="21"/>
                </a:lnTo>
                <a:lnTo>
                  <a:pt x="136" y="25"/>
                </a:lnTo>
                <a:lnTo>
                  <a:pt x="103" y="34"/>
                </a:lnTo>
                <a:lnTo>
                  <a:pt x="75" y="53"/>
                </a:lnTo>
                <a:lnTo>
                  <a:pt x="57" y="73"/>
                </a:lnTo>
                <a:lnTo>
                  <a:pt x="46" y="94"/>
                </a:lnTo>
                <a:lnTo>
                  <a:pt x="38" y="119"/>
                </a:lnTo>
                <a:lnTo>
                  <a:pt x="36" y="146"/>
                </a:lnTo>
                <a:lnTo>
                  <a:pt x="38" y="172"/>
                </a:lnTo>
                <a:lnTo>
                  <a:pt x="46" y="196"/>
                </a:lnTo>
                <a:lnTo>
                  <a:pt x="57" y="217"/>
                </a:lnTo>
                <a:lnTo>
                  <a:pt x="75" y="234"/>
                </a:lnTo>
                <a:lnTo>
                  <a:pt x="103" y="251"/>
                </a:lnTo>
                <a:lnTo>
                  <a:pt x="138" y="263"/>
                </a:lnTo>
                <a:lnTo>
                  <a:pt x="176" y="267"/>
                </a:lnTo>
                <a:lnTo>
                  <a:pt x="213" y="263"/>
                </a:lnTo>
                <a:lnTo>
                  <a:pt x="246" y="251"/>
                </a:lnTo>
                <a:lnTo>
                  <a:pt x="274" y="234"/>
                </a:lnTo>
                <a:lnTo>
                  <a:pt x="297" y="209"/>
                </a:lnTo>
                <a:lnTo>
                  <a:pt x="311" y="180"/>
                </a:lnTo>
                <a:lnTo>
                  <a:pt x="315" y="1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Freeform 24"/>
          <p:cNvSpPr>
            <a:spLocks noEditPoints="1"/>
          </p:cNvSpPr>
          <p:nvPr/>
        </p:nvSpPr>
        <p:spPr bwMode="auto">
          <a:xfrm>
            <a:off x="4817930" y="5904280"/>
            <a:ext cx="182475" cy="311087"/>
          </a:xfrm>
          <a:custGeom>
            <a:avLst/>
            <a:gdLst/>
            <a:ahLst/>
            <a:cxnLst>
              <a:cxn ang="0">
                <a:pos x="192" y="545"/>
              </a:cxn>
              <a:cxn ang="0">
                <a:pos x="247" y="522"/>
              </a:cxn>
              <a:cxn ang="0">
                <a:pos x="286" y="480"/>
              </a:cxn>
              <a:cxn ang="0">
                <a:pos x="307" y="422"/>
              </a:cxn>
              <a:cxn ang="0">
                <a:pos x="309" y="278"/>
              </a:cxn>
              <a:cxn ang="0">
                <a:pos x="272" y="326"/>
              </a:cxn>
              <a:cxn ang="0">
                <a:pos x="207" y="361"/>
              </a:cxn>
              <a:cxn ang="0">
                <a:pos x="128" y="363"/>
              </a:cxn>
              <a:cxn ang="0">
                <a:pos x="71" y="338"/>
              </a:cxn>
              <a:cxn ang="0">
                <a:pos x="26" y="288"/>
              </a:cxn>
              <a:cxn ang="0">
                <a:pos x="3" y="224"/>
              </a:cxn>
              <a:cxn ang="0">
                <a:pos x="3" y="151"/>
              </a:cxn>
              <a:cxn ang="0">
                <a:pos x="26" y="84"/>
              </a:cxn>
              <a:cxn ang="0">
                <a:pos x="71" y="30"/>
              </a:cxn>
              <a:cxn ang="0">
                <a:pos x="130" y="3"/>
              </a:cxn>
              <a:cxn ang="0">
                <a:pos x="201" y="3"/>
              </a:cxn>
              <a:cxn ang="0">
                <a:pos x="261" y="28"/>
              </a:cxn>
              <a:cxn ang="0">
                <a:pos x="307" y="78"/>
              </a:cxn>
              <a:cxn ang="0">
                <a:pos x="330" y="149"/>
              </a:cxn>
              <a:cxn ang="0">
                <a:pos x="332" y="386"/>
              </a:cxn>
              <a:cxn ang="0">
                <a:pos x="320" y="461"/>
              </a:cxn>
              <a:cxn ang="0">
                <a:pos x="284" y="518"/>
              </a:cxn>
              <a:cxn ang="0">
                <a:pos x="230" y="555"/>
              </a:cxn>
              <a:cxn ang="0">
                <a:pos x="157" y="566"/>
              </a:cxn>
              <a:cxn ang="0">
                <a:pos x="69" y="553"/>
              </a:cxn>
              <a:cxn ang="0">
                <a:pos x="46" y="522"/>
              </a:cxn>
              <a:cxn ang="0">
                <a:pos x="99" y="541"/>
              </a:cxn>
              <a:cxn ang="0">
                <a:pos x="157" y="547"/>
              </a:cxn>
              <a:cxn ang="0">
                <a:pos x="197" y="343"/>
              </a:cxn>
              <a:cxn ang="0">
                <a:pos x="257" y="315"/>
              </a:cxn>
              <a:cxn ang="0">
                <a:pos x="297" y="265"/>
              </a:cxn>
              <a:cxn ang="0">
                <a:pos x="309" y="196"/>
              </a:cxn>
              <a:cxn ang="0">
                <a:pos x="299" y="121"/>
              </a:cxn>
              <a:cxn ang="0">
                <a:pos x="270" y="65"/>
              </a:cxn>
              <a:cxn ang="0">
                <a:pos x="224" y="32"/>
              </a:cxn>
              <a:cxn ang="0">
                <a:pos x="167" y="21"/>
              </a:cxn>
              <a:cxn ang="0">
                <a:pos x="109" y="32"/>
              </a:cxn>
              <a:cxn ang="0">
                <a:pos x="63" y="71"/>
              </a:cxn>
              <a:cxn ang="0">
                <a:pos x="26" y="146"/>
              </a:cxn>
              <a:cxn ang="0">
                <a:pos x="26" y="230"/>
              </a:cxn>
              <a:cxn ang="0">
                <a:pos x="61" y="299"/>
              </a:cxn>
              <a:cxn ang="0">
                <a:pos x="105" y="336"/>
              </a:cxn>
              <a:cxn ang="0">
                <a:pos x="163" y="347"/>
              </a:cxn>
            </a:cxnLst>
            <a:rect l="0" t="0" r="r" b="b"/>
            <a:pathLst>
              <a:path w="332" h="566">
                <a:moveTo>
                  <a:pt x="157" y="547"/>
                </a:moveTo>
                <a:lnTo>
                  <a:pt x="192" y="545"/>
                </a:lnTo>
                <a:lnTo>
                  <a:pt x="220" y="536"/>
                </a:lnTo>
                <a:lnTo>
                  <a:pt x="247" y="522"/>
                </a:lnTo>
                <a:lnTo>
                  <a:pt x="268" y="503"/>
                </a:lnTo>
                <a:lnTo>
                  <a:pt x="286" y="480"/>
                </a:lnTo>
                <a:lnTo>
                  <a:pt x="299" y="453"/>
                </a:lnTo>
                <a:lnTo>
                  <a:pt x="307" y="422"/>
                </a:lnTo>
                <a:lnTo>
                  <a:pt x="309" y="386"/>
                </a:lnTo>
                <a:lnTo>
                  <a:pt x="309" y="278"/>
                </a:lnTo>
                <a:lnTo>
                  <a:pt x="293" y="303"/>
                </a:lnTo>
                <a:lnTo>
                  <a:pt x="272" y="326"/>
                </a:lnTo>
                <a:lnTo>
                  <a:pt x="249" y="343"/>
                </a:lnTo>
                <a:lnTo>
                  <a:pt x="207" y="361"/>
                </a:lnTo>
                <a:lnTo>
                  <a:pt x="163" y="367"/>
                </a:lnTo>
                <a:lnTo>
                  <a:pt x="128" y="363"/>
                </a:lnTo>
                <a:lnTo>
                  <a:pt x="98" y="353"/>
                </a:lnTo>
                <a:lnTo>
                  <a:pt x="71" y="338"/>
                </a:lnTo>
                <a:lnTo>
                  <a:pt x="46" y="315"/>
                </a:lnTo>
                <a:lnTo>
                  <a:pt x="26" y="288"/>
                </a:lnTo>
                <a:lnTo>
                  <a:pt x="11" y="257"/>
                </a:lnTo>
                <a:lnTo>
                  <a:pt x="3" y="224"/>
                </a:lnTo>
                <a:lnTo>
                  <a:pt x="0" y="188"/>
                </a:lnTo>
                <a:lnTo>
                  <a:pt x="3" y="151"/>
                </a:lnTo>
                <a:lnTo>
                  <a:pt x="11" y="117"/>
                </a:lnTo>
                <a:lnTo>
                  <a:pt x="26" y="84"/>
                </a:lnTo>
                <a:lnTo>
                  <a:pt x="46" y="55"/>
                </a:lnTo>
                <a:lnTo>
                  <a:pt x="71" y="30"/>
                </a:lnTo>
                <a:lnTo>
                  <a:pt x="99" y="13"/>
                </a:lnTo>
                <a:lnTo>
                  <a:pt x="130" y="3"/>
                </a:lnTo>
                <a:lnTo>
                  <a:pt x="165" y="0"/>
                </a:lnTo>
                <a:lnTo>
                  <a:pt x="201" y="3"/>
                </a:lnTo>
                <a:lnTo>
                  <a:pt x="232" y="13"/>
                </a:lnTo>
                <a:lnTo>
                  <a:pt x="261" y="28"/>
                </a:lnTo>
                <a:lnTo>
                  <a:pt x="286" y="50"/>
                </a:lnTo>
                <a:lnTo>
                  <a:pt x="307" y="78"/>
                </a:lnTo>
                <a:lnTo>
                  <a:pt x="320" y="111"/>
                </a:lnTo>
                <a:lnTo>
                  <a:pt x="330" y="149"/>
                </a:lnTo>
                <a:lnTo>
                  <a:pt x="332" y="194"/>
                </a:lnTo>
                <a:lnTo>
                  <a:pt x="332" y="386"/>
                </a:lnTo>
                <a:lnTo>
                  <a:pt x="328" y="426"/>
                </a:lnTo>
                <a:lnTo>
                  <a:pt x="320" y="461"/>
                </a:lnTo>
                <a:lnTo>
                  <a:pt x="305" y="491"/>
                </a:lnTo>
                <a:lnTo>
                  <a:pt x="284" y="518"/>
                </a:lnTo>
                <a:lnTo>
                  <a:pt x="259" y="539"/>
                </a:lnTo>
                <a:lnTo>
                  <a:pt x="230" y="555"/>
                </a:lnTo>
                <a:lnTo>
                  <a:pt x="195" y="562"/>
                </a:lnTo>
                <a:lnTo>
                  <a:pt x="157" y="566"/>
                </a:lnTo>
                <a:lnTo>
                  <a:pt x="99" y="561"/>
                </a:lnTo>
                <a:lnTo>
                  <a:pt x="69" y="553"/>
                </a:lnTo>
                <a:lnTo>
                  <a:pt x="40" y="543"/>
                </a:lnTo>
                <a:lnTo>
                  <a:pt x="46" y="522"/>
                </a:lnTo>
                <a:lnTo>
                  <a:pt x="73" y="534"/>
                </a:lnTo>
                <a:lnTo>
                  <a:pt x="99" y="541"/>
                </a:lnTo>
                <a:lnTo>
                  <a:pt x="126" y="545"/>
                </a:lnTo>
                <a:lnTo>
                  <a:pt x="157" y="547"/>
                </a:lnTo>
                <a:close/>
                <a:moveTo>
                  <a:pt x="163" y="347"/>
                </a:moveTo>
                <a:lnTo>
                  <a:pt x="197" y="343"/>
                </a:lnTo>
                <a:lnTo>
                  <a:pt x="228" y="332"/>
                </a:lnTo>
                <a:lnTo>
                  <a:pt x="257" y="315"/>
                </a:lnTo>
                <a:lnTo>
                  <a:pt x="280" y="292"/>
                </a:lnTo>
                <a:lnTo>
                  <a:pt x="297" y="265"/>
                </a:lnTo>
                <a:lnTo>
                  <a:pt x="309" y="236"/>
                </a:lnTo>
                <a:lnTo>
                  <a:pt x="309" y="196"/>
                </a:lnTo>
                <a:lnTo>
                  <a:pt x="307" y="155"/>
                </a:lnTo>
                <a:lnTo>
                  <a:pt x="299" y="121"/>
                </a:lnTo>
                <a:lnTo>
                  <a:pt x="288" y="90"/>
                </a:lnTo>
                <a:lnTo>
                  <a:pt x="270" y="65"/>
                </a:lnTo>
                <a:lnTo>
                  <a:pt x="249" y="46"/>
                </a:lnTo>
                <a:lnTo>
                  <a:pt x="224" y="32"/>
                </a:lnTo>
                <a:lnTo>
                  <a:pt x="197" y="23"/>
                </a:lnTo>
                <a:lnTo>
                  <a:pt x="167" y="21"/>
                </a:lnTo>
                <a:lnTo>
                  <a:pt x="136" y="25"/>
                </a:lnTo>
                <a:lnTo>
                  <a:pt x="109" y="32"/>
                </a:lnTo>
                <a:lnTo>
                  <a:pt x="84" y="48"/>
                </a:lnTo>
                <a:lnTo>
                  <a:pt x="63" y="71"/>
                </a:lnTo>
                <a:lnTo>
                  <a:pt x="40" y="107"/>
                </a:lnTo>
                <a:lnTo>
                  <a:pt x="26" y="146"/>
                </a:lnTo>
                <a:lnTo>
                  <a:pt x="23" y="188"/>
                </a:lnTo>
                <a:lnTo>
                  <a:pt x="26" y="230"/>
                </a:lnTo>
                <a:lnTo>
                  <a:pt x="40" y="267"/>
                </a:lnTo>
                <a:lnTo>
                  <a:pt x="61" y="299"/>
                </a:lnTo>
                <a:lnTo>
                  <a:pt x="82" y="320"/>
                </a:lnTo>
                <a:lnTo>
                  <a:pt x="105" y="336"/>
                </a:lnTo>
                <a:lnTo>
                  <a:pt x="132" y="343"/>
                </a:lnTo>
                <a:lnTo>
                  <a:pt x="163" y="3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287192" y="2567809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287192" y="3123888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287192" y="3679967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287192" y="4236046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287192" y="4792125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287192" y="5348204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287192" y="5904280"/>
            <a:ext cx="0" cy="371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38175" y="1592303"/>
            <a:ext cx="1582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50D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endParaRPr lang="ru-RU" sz="2800" dirty="0">
              <a:solidFill>
                <a:srgbClr val="850D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3296861" y="1519390"/>
            <a:ext cx="471422" cy="401112"/>
            <a:chOff x="161925" y="4211638"/>
            <a:chExt cx="649288" cy="552450"/>
          </a:xfrm>
          <a:solidFill>
            <a:srgbClr val="850D6B"/>
          </a:solidFill>
        </p:grpSpPr>
        <p:sp>
          <p:nvSpPr>
            <p:cNvPr id="105" name="Freeform 976"/>
            <p:cNvSpPr>
              <a:spLocks/>
            </p:cNvSpPr>
            <p:nvPr/>
          </p:nvSpPr>
          <p:spPr bwMode="auto">
            <a:xfrm>
              <a:off x="250825" y="4364038"/>
              <a:ext cx="49213" cy="8413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5" y="1"/>
                </a:cxn>
                <a:cxn ang="0">
                  <a:pos x="57" y="2"/>
                </a:cxn>
                <a:cxn ang="0">
                  <a:pos x="59" y="4"/>
                </a:cxn>
                <a:cxn ang="0">
                  <a:pos x="61" y="8"/>
                </a:cxn>
                <a:cxn ang="0">
                  <a:pos x="61" y="78"/>
                </a:cxn>
                <a:cxn ang="0">
                  <a:pos x="59" y="89"/>
                </a:cxn>
                <a:cxn ang="0">
                  <a:pos x="51" y="98"/>
                </a:cxn>
                <a:cxn ang="0">
                  <a:pos x="42" y="105"/>
                </a:cxn>
                <a:cxn ang="0">
                  <a:pos x="29" y="107"/>
                </a:cxn>
                <a:cxn ang="0">
                  <a:pos x="11" y="107"/>
                </a:cxn>
                <a:cxn ang="0">
                  <a:pos x="6" y="106"/>
                </a:cxn>
                <a:cxn ang="0">
                  <a:pos x="3" y="103"/>
                </a:cxn>
                <a:cxn ang="0">
                  <a:pos x="1" y="100"/>
                </a:cxn>
                <a:cxn ang="0">
                  <a:pos x="0" y="96"/>
                </a:cxn>
                <a:cxn ang="0">
                  <a:pos x="2" y="89"/>
                </a:cxn>
                <a:cxn ang="0">
                  <a:pos x="4" y="87"/>
                </a:cxn>
                <a:cxn ang="0">
                  <a:pos x="7" y="85"/>
                </a:cxn>
                <a:cxn ang="0">
                  <a:pos x="29" y="85"/>
                </a:cxn>
                <a:cxn ang="0">
                  <a:pos x="34" y="84"/>
                </a:cxn>
                <a:cxn ang="0">
                  <a:pos x="37" y="83"/>
                </a:cxn>
                <a:cxn ang="0">
                  <a:pos x="39" y="80"/>
                </a:cxn>
                <a:cxn ang="0">
                  <a:pos x="40" y="78"/>
                </a:cxn>
                <a:cxn ang="0">
                  <a:pos x="40" y="8"/>
                </a:cxn>
                <a:cxn ang="0">
                  <a:pos x="43" y="4"/>
                </a:cxn>
                <a:cxn ang="0">
                  <a:pos x="45" y="2"/>
                </a:cxn>
                <a:cxn ang="0">
                  <a:pos x="51" y="0"/>
                </a:cxn>
              </a:cxnLst>
              <a:rect l="0" t="0" r="r" b="b"/>
              <a:pathLst>
                <a:path w="61" h="107">
                  <a:moveTo>
                    <a:pt x="51" y="0"/>
                  </a:moveTo>
                  <a:lnTo>
                    <a:pt x="55" y="1"/>
                  </a:lnTo>
                  <a:lnTo>
                    <a:pt x="57" y="2"/>
                  </a:lnTo>
                  <a:lnTo>
                    <a:pt x="59" y="4"/>
                  </a:lnTo>
                  <a:lnTo>
                    <a:pt x="61" y="8"/>
                  </a:lnTo>
                  <a:lnTo>
                    <a:pt x="61" y="78"/>
                  </a:lnTo>
                  <a:lnTo>
                    <a:pt x="59" y="89"/>
                  </a:lnTo>
                  <a:lnTo>
                    <a:pt x="51" y="98"/>
                  </a:lnTo>
                  <a:lnTo>
                    <a:pt x="42" y="105"/>
                  </a:lnTo>
                  <a:lnTo>
                    <a:pt x="29" y="107"/>
                  </a:lnTo>
                  <a:lnTo>
                    <a:pt x="11" y="107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7" y="85"/>
                  </a:lnTo>
                  <a:lnTo>
                    <a:pt x="29" y="85"/>
                  </a:lnTo>
                  <a:lnTo>
                    <a:pt x="34" y="84"/>
                  </a:lnTo>
                  <a:lnTo>
                    <a:pt x="37" y="83"/>
                  </a:lnTo>
                  <a:lnTo>
                    <a:pt x="39" y="80"/>
                  </a:lnTo>
                  <a:lnTo>
                    <a:pt x="40" y="78"/>
                  </a:lnTo>
                  <a:lnTo>
                    <a:pt x="40" y="8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977"/>
            <p:cNvSpPr>
              <a:spLocks noEditPoints="1"/>
            </p:cNvSpPr>
            <p:nvPr/>
          </p:nvSpPr>
          <p:spPr bwMode="auto">
            <a:xfrm>
              <a:off x="161925" y="4289425"/>
              <a:ext cx="257175" cy="474663"/>
            </a:xfrm>
            <a:custGeom>
              <a:avLst/>
              <a:gdLst/>
              <a:ahLst/>
              <a:cxnLst>
                <a:cxn ang="0">
                  <a:pos x="196" y="33"/>
                </a:cxn>
                <a:cxn ang="0">
                  <a:pos x="170" y="83"/>
                </a:cxn>
                <a:cxn ang="0">
                  <a:pos x="171" y="92"/>
                </a:cxn>
                <a:cxn ang="0">
                  <a:pos x="146" y="101"/>
                </a:cxn>
                <a:cxn ang="0">
                  <a:pos x="99" y="112"/>
                </a:cxn>
                <a:cxn ang="0">
                  <a:pos x="73" y="162"/>
                </a:cxn>
                <a:cxn ang="0">
                  <a:pos x="91" y="209"/>
                </a:cxn>
                <a:cxn ang="0">
                  <a:pos x="42" y="232"/>
                </a:cxn>
                <a:cxn ang="0">
                  <a:pos x="20" y="284"/>
                </a:cxn>
                <a:cxn ang="0">
                  <a:pos x="41" y="336"/>
                </a:cxn>
                <a:cxn ang="0">
                  <a:pos x="58" y="365"/>
                </a:cxn>
                <a:cxn ang="0">
                  <a:pos x="31" y="425"/>
                </a:cxn>
                <a:cxn ang="0">
                  <a:pos x="56" y="483"/>
                </a:cxn>
                <a:cxn ang="0">
                  <a:pos x="114" y="508"/>
                </a:cxn>
                <a:cxn ang="0">
                  <a:pos x="151" y="499"/>
                </a:cxn>
                <a:cxn ang="0">
                  <a:pos x="171" y="551"/>
                </a:cxn>
                <a:cxn ang="0">
                  <a:pos x="227" y="576"/>
                </a:cxn>
                <a:cxn ang="0">
                  <a:pos x="279" y="554"/>
                </a:cxn>
                <a:cxn ang="0">
                  <a:pos x="301" y="501"/>
                </a:cxn>
                <a:cxn ang="0">
                  <a:pos x="300" y="386"/>
                </a:cxn>
                <a:cxn ang="0">
                  <a:pos x="298" y="279"/>
                </a:cxn>
                <a:cxn ang="0">
                  <a:pos x="296" y="170"/>
                </a:cxn>
                <a:cxn ang="0">
                  <a:pos x="292" y="63"/>
                </a:cxn>
                <a:cxn ang="0">
                  <a:pos x="252" y="24"/>
                </a:cxn>
                <a:cxn ang="0">
                  <a:pos x="255" y="3"/>
                </a:cxn>
                <a:cxn ang="0">
                  <a:pos x="305" y="41"/>
                </a:cxn>
                <a:cxn ang="0">
                  <a:pos x="317" y="139"/>
                </a:cxn>
                <a:cxn ang="0">
                  <a:pos x="320" y="240"/>
                </a:cxn>
                <a:cxn ang="0">
                  <a:pos x="321" y="352"/>
                </a:cxn>
                <a:cxn ang="0">
                  <a:pos x="323" y="446"/>
                </a:cxn>
                <a:cxn ang="0">
                  <a:pos x="313" y="543"/>
                </a:cxn>
                <a:cxn ang="0">
                  <a:pos x="269" y="588"/>
                </a:cxn>
                <a:cxn ang="0">
                  <a:pos x="202" y="595"/>
                </a:cxn>
                <a:cxn ang="0">
                  <a:pos x="144" y="551"/>
                </a:cxn>
                <a:cxn ang="0">
                  <a:pos x="90" y="526"/>
                </a:cxn>
                <a:cxn ang="0">
                  <a:pos x="33" y="490"/>
                </a:cxn>
                <a:cxn ang="0">
                  <a:pos x="9" y="425"/>
                </a:cxn>
                <a:cxn ang="0">
                  <a:pos x="34" y="358"/>
                </a:cxn>
                <a:cxn ang="0">
                  <a:pos x="2" y="306"/>
                </a:cxn>
                <a:cxn ang="0">
                  <a:pos x="9" y="240"/>
                </a:cxn>
                <a:cxn ang="0">
                  <a:pos x="58" y="196"/>
                </a:cxn>
                <a:cxn ang="0">
                  <a:pos x="55" y="140"/>
                </a:cxn>
                <a:cxn ang="0">
                  <a:pos x="93" y="90"/>
                </a:cxn>
                <a:cxn ang="0">
                  <a:pos x="145" y="79"/>
                </a:cxn>
                <a:cxn ang="0">
                  <a:pos x="161" y="39"/>
                </a:cxn>
                <a:cxn ang="0">
                  <a:pos x="211" y="3"/>
                </a:cxn>
              </a:cxnLst>
              <a:rect l="0" t="0" r="r" b="b"/>
              <a:pathLst>
                <a:path w="323" h="598">
                  <a:moveTo>
                    <a:pt x="233" y="20"/>
                  </a:moveTo>
                  <a:lnTo>
                    <a:pt x="213" y="24"/>
                  </a:lnTo>
                  <a:lnTo>
                    <a:pt x="196" y="33"/>
                  </a:lnTo>
                  <a:lnTo>
                    <a:pt x="182" y="47"/>
                  </a:lnTo>
                  <a:lnTo>
                    <a:pt x="173" y="63"/>
                  </a:lnTo>
                  <a:lnTo>
                    <a:pt x="170" y="83"/>
                  </a:lnTo>
                  <a:lnTo>
                    <a:pt x="170" y="85"/>
                  </a:lnTo>
                  <a:lnTo>
                    <a:pt x="171" y="89"/>
                  </a:lnTo>
                  <a:lnTo>
                    <a:pt x="171" y="92"/>
                  </a:lnTo>
                  <a:lnTo>
                    <a:pt x="173" y="111"/>
                  </a:lnTo>
                  <a:lnTo>
                    <a:pt x="157" y="104"/>
                  </a:lnTo>
                  <a:lnTo>
                    <a:pt x="146" y="101"/>
                  </a:lnTo>
                  <a:lnTo>
                    <a:pt x="135" y="100"/>
                  </a:lnTo>
                  <a:lnTo>
                    <a:pt x="115" y="103"/>
                  </a:lnTo>
                  <a:lnTo>
                    <a:pt x="99" y="112"/>
                  </a:lnTo>
                  <a:lnTo>
                    <a:pt x="85" y="126"/>
                  </a:lnTo>
                  <a:lnTo>
                    <a:pt x="77" y="143"/>
                  </a:lnTo>
                  <a:lnTo>
                    <a:pt x="73" y="162"/>
                  </a:lnTo>
                  <a:lnTo>
                    <a:pt x="75" y="180"/>
                  </a:lnTo>
                  <a:lnTo>
                    <a:pt x="83" y="196"/>
                  </a:lnTo>
                  <a:lnTo>
                    <a:pt x="91" y="209"/>
                  </a:lnTo>
                  <a:lnTo>
                    <a:pt x="77" y="213"/>
                  </a:lnTo>
                  <a:lnTo>
                    <a:pt x="58" y="221"/>
                  </a:lnTo>
                  <a:lnTo>
                    <a:pt x="42" y="232"/>
                  </a:lnTo>
                  <a:lnTo>
                    <a:pt x="30" y="247"/>
                  </a:lnTo>
                  <a:lnTo>
                    <a:pt x="23" y="265"/>
                  </a:lnTo>
                  <a:lnTo>
                    <a:pt x="20" y="284"/>
                  </a:lnTo>
                  <a:lnTo>
                    <a:pt x="23" y="303"/>
                  </a:lnTo>
                  <a:lnTo>
                    <a:pt x="29" y="321"/>
                  </a:lnTo>
                  <a:lnTo>
                    <a:pt x="41" y="336"/>
                  </a:lnTo>
                  <a:lnTo>
                    <a:pt x="56" y="348"/>
                  </a:lnTo>
                  <a:lnTo>
                    <a:pt x="68" y="355"/>
                  </a:lnTo>
                  <a:lnTo>
                    <a:pt x="58" y="365"/>
                  </a:lnTo>
                  <a:lnTo>
                    <a:pt x="44" y="382"/>
                  </a:lnTo>
                  <a:lnTo>
                    <a:pt x="35" y="403"/>
                  </a:lnTo>
                  <a:lnTo>
                    <a:pt x="31" y="425"/>
                  </a:lnTo>
                  <a:lnTo>
                    <a:pt x="35" y="447"/>
                  </a:lnTo>
                  <a:lnTo>
                    <a:pt x="42" y="467"/>
                  </a:lnTo>
                  <a:lnTo>
                    <a:pt x="56" y="483"/>
                  </a:lnTo>
                  <a:lnTo>
                    <a:pt x="72" y="497"/>
                  </a:lnTo>
                  <a:lnTo>
                    <a:pt x="92" y="504"/>
                  </a:lnTo>
                  <a:lnTo>
                    <a:pt x="114" y="508"/>
                  </a:lnTo>
                  <a:lnTo>
                    <a:pt x="126" y="507"/>
                  </a:lnTo>
                  <a:lnTo>
                    <a:pt x="139" y="503"/>
                  </a:lnTo>
                  <a:lnTo>
                    <a:pt x="151" y="499"/>
                  </a:lnTo>
                  <a:lnTo>
                    <a:pt x="154" y="512"/>
                  </a:lnTo>
                  <a:lnTo>
                    <a:pt x="159" y="533"/>
                  </a:lnTo>
                  <a:lnTo>
                    <a:pt x="171" y="551"/>
                  </a:lnTo>
                  <a:lnTo>
                    <a:pt x="187" y="564"/>
                  </a:lnTo>
                  <a:lnTo>
                    <a:pt x="205" y="573"/>
                  </a:lnTo>
                  <a:lnTo>
                    <a:pt x="227" y="576"/>
                  </a:lnTo>
                  <a:lnTo>
                    <a:pt x="247" y="574"/>
                  </a:lnTo>
                  <a:lnTo>
                    <a:pt x="265" y="566"/>
                  </a:lnTo>
                  <a:lnTo>
                    <a:pt x="279" y="554"/>
                  </a:lnTo>
                  <a:lnTo>
                    <a:pt x="291" y="540"/>
                  </a:lnTo>
                  <a:lnTo>
                    <a:pt x="299" y="521"/>
                  </a:lnTo>
                  <a:lnTo>
                    <a:pt x="301" y="501"/>
                  </a:lnTo>
                  <a:lnTo>
                    <a:pt x="301" y="446"/>
                  </a:lnTo>
                  <a:lnTo>
                    <a:pt x="300" y="417"/>
                  </a:lnTo>
                  <a:lnTo>
                    <a:pt x="300" y="386"/>
                  </a:lnTo>
                  <a:lnTo>
                    <a:pt x="299" y="352"/>
                  </a:lnTo>
                  <a:lnTo>
                    <a:pt x="299" y="315"/>
                  </a:lnTo>
                  <a:lnTo>
                    <a:pt x="298" y="279"/>
                  </a:lnTo>
                  <a:lnTo>
                    <a:pt x="298" y="240"/>
                  </a:lnTo>
                  <a:lnTo>
                    <a:pt x="296" y="204"/>
                  </a:lnTo>
                  <a:lnTo>
                    <a:pt x="296" y="170"/>
                  </a:lnTo>
                  <a:lnTo>
                    <a:pt x="295" y="140"/>
                  </a:lnTo>
                  <a:lnTo>
                    <a:pt x="295" y="83"/>
                  </a:lnTo>
                  <a:lnTo>
                    <a:pt x="292" y="63"/>
                  </a:lnTo>
                  <a:lnTo>
                    <a:pt x="283" y="47"/>
                  </a:lnTo>
                  <a:lnTo>
                    <a:pt x="269" y="33"/>
                  </a:lnTo>
                  <a:lnTo>
                    <a:pt x="252" y="24"/>
                  </a:lnTo>
                  <a:lnTo>
                    <a:pt x="233" y="20"/>
                  </a:lnTo>
                  <a:close/>
                  <a:moveTo>
                    <a:pt x="233" y="0"/>
                  </a:moveTo>
                  <a:lnTo>
                    <a:pt x="255" y="3"/>
                  </a:lnTo>
                  <a:lnTo>
                    <a:pt x="276" y="11"/>
                  </a:lnTo>
                  <a:lnTo>
                    <a:pt x="292" y="24"/>
                  </a:lnTo>
                  <a:lnTo>
                    <a:pt x="305" y="41"/>
                  </a:lnTo>
                  <a:lnTo>
                    <a:pt x="314" y="61"/>
                  </a:lnTo>
                  <a:lnTo>
                    <a:pt x="317" y="83"/>
                  </a:lnTo>
                  <a:lnTo>
                    <a:pt x="317" y="139"/>
                  </a:lnTo>
                  <a:lnTo>
                    <a:pt x="318" y="170"/>
                  </a:lnTo>
                  <a:lnTo>
                    <a:pt x="318" y="204"/>
                  </a:lnTo>
                  <a:lnTo>
                    <a:pt x="320" y="240"/>
                  </a:lnTo>
                  <a:lnTo>
                    <a:pt x="320" y="279"/>
                  </a:lnTo>
                  <a:lnTo>
                    <a:pt x="321" y="315"/>
                  </a:lnTo>
                  <a:lnTo>
                    <a:pt x="321" y="352"/>
                  </a:lnTo>
                  <a:lnTo>
                    <a:pt x="322" y="386"/>
                  </a:lnTo>
                  <a:lnTo>
                    <a:pt x="322" y="417"/>
                  </a:lnTo>
                  <a:lnTo>
                    <a:pt x="323" y="446"/>
                  </a:lnTo>
                  <a:lnTo>
                    <a:pt x="323" y="501"/>
                  </a:lnTo>
                  <a:lnTo>
                    <a:pt x="321" y="523"/>
                  </a:lnTo>
                  <a:lnTo>
                    <a:pt x="313" y="543"/>
                  </a:lnTo>
                  <a:lnTo>
                    <a:pt x="302" y="562"/>
                  </a:lnTo>
                  <a:lnTo>
                    <a:pt x="287" y="576"/>
                  </a:lnTo>
                  <a:lnTo>
                    <a:pt x="269" y="588"/>
                  </a:lnTo>
                  <a:lnTo>
                    <a:pt x="249" y="596"/>
                  </a:lnTo>
                  <a:lnTo>
                    <a:pt x="227" y="598"/>
                  </a:lnTo>
                  <a:lnTo>
                    <a:pt x="202" y="595"/>
                  </a:lnTo>
                  <a:lnTo>
                    <a:pt x="179" y="585"/>
                  </a:lnTo>
                  <a:lnTo>
                    <a:pt x="159" y="570"/>
                  </a:lnTo>
                  <a:lnTo>
                    <a:pt x="144" y="551"/>
                  </a:lnTo>
                  <a:lnTo>
                    <a:pt x="134" y="527"/>
                  </a:lnTo>
                  <a:lnTo>
                    <a:pt x="114" y="529"/>
                  </a:lnTo>
                  <a:lnTo>
                    <a:pt x="90" y="526"/>
                  </a:lnTo>
                  <a:lnTo>
                    <a:pt x="68" y="518"/>
                  </a:lnTo>
                  <a:lnTo>
                    <a:pt x="49" y="505"/>
                  </a:lnTo>
                  <a:lnTo>
                    <a:pt x="33" y="490"/>
                  </a:lnTo>
                  <a:lnTo>
                    <a:pt x="20" y="470"/>
                  </a:lnTo>
                  <a:lnTo>
                    <a:pt x="13" y="449"/>
                  </a:lnTo>
                  <a:lnTo>
                    <a:pt x="9" y="425"/>
                  </a:lnTo>
                  <a:lnTo>
                    <a:pt x="13" y="401"/>
                  </a:lnTo>
                  <a:lnTo>
                    <a:pt x="20" y="378"/>
                  </a:lnTo>
                  <a:lnTo>
                    <a:pt x="34" y="358"/>
                  </a:lnTo>
                  <a:lnTo>
                    <a:pt x="19" y="344"/>
                  </a:lnTo>
                  <a:lnTo>
                    <a:pt x="8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2" y="261"/>
                  </a:lnTo>
                  <a:lnTo>
                    <a:pt x="9" y="240"/>
                  </a:lnTo>
                  <a:lnTo>
                    <a:pt x="23" y="223"/>
                  </a:lnTo>
                  <a:lnTo>
                    <a:pt x="38" y="207"/>
                  </a:lnTo>
                  <a:lnTo>
                    <a:pt x="58" y="196"/>
                  </a:lnTo>
                  <a:lnTo>
                    <a:pt x="52" y="180"/>
                  </a:lnTo>
                  <a:lnTo>
                    <a:pt x="51" y="162"/>
                  </a:lnTo>
                  <a:lnTo>
                    <a:pt x="55" y="140"/>
                  </a:lnTo>
                  <a:lnTo>
                    <a:pt x="62" y="121"/>
                  </a:lnTo>
                  <a:lnTo>
                    <a:pt x="75" y="103"/>
                  </a:lnTo>
                  <a:lnTo>
                    <a:pt x="93" y="90"/>
                  </a:lnTo>
                  <a:lnTo>
                    <a:pt x="113" y="82"/>
                  </a:lnTo>
                  <a:lnTo>
                    <a:pt x="135" y="79"/>
                  </a:lnTo>
                  <a:lnTo>
                    <a:pt x="145" y="79"/>
                  </a:lnTo>
                  <a:lnTo>
                    <a:pt x="149" y="80"/>
                  </a:lnTo>
                  <a:lnTo>
                    <a:pt x="152" y="58"/>
                  </a:lnTo>
                  <a:lnTo>
                    <a:pt x="161" y="39"/>
                  </a:lnTo>
                  <a:lnTo>
                    <a:pt x="174" y="23"/>
                  </a:lnTo>
                  <a:lnTo>
                    <a:pt x="191" y="11"/>
                  </a:lnTo>
                  <a:lnTo>
                    <a:pt x="211" y="3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978"/>
            <p:cNvSpPr>
              <a:spLocks/>
            </p:cNvSpPr>
            <p:nvPr/>
          </p:nvSpPr>
          <p:spPr bwMode="auto">
            <a:xfrm>
              <a:off x="344488" y="4376738"/>
              <a:ext cx="68263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7" y="0"/>
                </a:cxn>
                <a:cxn ang="0">
                  <a:pos x="81" y="3"/>
                </a:cxn>
                <a:cxn ang="0">
                  <a:pos x="83" y="5"/>
                </a:cxn>
                <a:cxn ang="0">
                  <a:pos x="85" y="8"/>
                </a:cxn>
                <a:cxn ang="0">
                  <a:pos x="85" y="15"/>
                </a:cxn>
                <a:cxn ang="0">
                  <a:pos x="81" y="19"/>
                </a:cxn>
                <a:cxn ang="0">
                  <a:pos x="77" y="21"/>
                </a:cxn>
                <a:cxn ang="0">
                  <a:pos x="8" y="21"/>
                </a:cxn>
                <a:cxn ang="0">
                  <a:pos x="5" y="1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85" h="21">
                  <a:moveTo>
                    <a:pt x="8" y="0"/>
                  </a:moveTo>
                  <a:lnTo>
                    <a:pt x="77" y="0"/>
                  </a:lnTo>
                  <a:lnTo>
                    <a:pt x="81" y="3"/>
                  </a:lnTo>
                  <a:lnTo>
                    <a:pt x="83" y="5"/>
                  </a:lnTo>
                  <a:lnTo>
                    <a:pt x="85" y="8"/>
                  </a:lnTo>
                  <a:lnTo>
                    <a:pt x="85" y="15"/>
                  </a:lnTo>
                  <a:lnTo>
                    <a:pt x="81" y="19"/>
                  </a:lnTo>
                  <a:lnTo>
                    <a:pt x="77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979"/>
            <p:cNvSpPr>
              <a:spLocks/>
            </p:cNvSpPr>
            <p:nvPr/>
          </p:nvSpPr>
          <p:spPr bwMode="auto">
            <a:xfrm>
              <a:off x="171450" y="4551363"/>
              <a:ext cx="133350" cy="793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6" y="2"/>
                </a:cxn>
                <a:cxn ang="0">
                  <a:pos x="125" y="9"/>
                </a:cxn>
                <a:cxn ang="0">
                  <a:pos x="143" y="20"/>
                </a:cxn>
                <a:cxn ang="0">
                  <a:pos x="156" y="35"/>
                </a:cxn>
                <a:cxn ang="0">
                  <a:pos x="167" y="52"/>
                </a:cxn>
                <a:cxn ang="0">
                  <a:pos x="168" y="56"/>
                </a:cxn>
                <a:cxn ang="0">
                  <a:pos x="166" y="62"/>
                </a:cxn>
                <a:cxn ang="0">
                  <a:pos x="164" y="64"/>
                </a:cxn>
                <a:cxn ang="0">
                  <a:pos x="160" y="67"/>
                </a:cxn>
                <a:cxn ang="0">
                  <a:pos x="156" y="68"/>
                </a:cxn>
                <a:cxn ang="0">
                  <a:pos x="153" y="67"/>
                </a:cxn>
                <a:cxn ang="0">
                  <a:pos x="149" y="64"/>
                </a:cxn>
                <a:cxn ang="0">
                  <a:pos x="146" y="61"/>
                </a:cxn>
                <a:cxn ang="0">
                  <a:pos x="136" y="45"/>
                </a:cxn>
                <a:cxn ang="0">
                  <a:pos x="123" y="33"/>
                </a:cxn>
                <a:cxn ang="0">
                  <a:pos x="105" y="25"/>
                </a:cxn>
                <a:cxn ang="0">
                  <a:pos x="87" y="22"/>
                </a:cxn>
                <a:cxn ang="0">
                  <a:pos x="66" y="25"/>
                </a:cxn>
                <a:cxn ang="0">
                  <a:pos x="48" y="35"/>
                </a:cxn>
                <a:cxn ang="0">
                  <a:pos x="34" y="49"/>
                </a:cxn>
                <a:cxn ang="0">
                  <a:pos x="24" y="67"/>
                </a:cxn>
                <a:cxn ang="0">
                  <a:pos x="21" y="87"/>
                </a:cxn>
                <a:cxn ang="0">
                  <a:pos x="21" y="91"/>
                </a:cxn>
                <a:cxn ang="0">
                  <a:pos x="18" y="94"/>
                </a:cxn>
                <a:cxn ang="0">
                  <a:pos x="16" y="96"/>
                </a:cxn>
                <a:cxn ang="0">
                  <a:pos x="14" y="97"/>
                </a:cxn>
                <a:cxn ang="0">
                  <a:pos x="11" y="98"/>
                </a:cxn>
                <a:cxn ang="0">
                  <a:pos x="4" y="96"/>
                </a:cxn>
                <a:cxn ang="0">
                  <a:pos x="2" y="94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3" y="64"/>
                </a:cxn>
                <a:cxn ang="0">
                  <a:pos x="12" y="44"/>
                </a:cxn>
                <a:cxn ang="0">
                  <a:pos x="25" y="25"/>
                </a:cxn>
                <a:cxn ang="0">
                  <a:pos x="43" y="12"/>
                </a:cxn>
                <a:cxn ang="0">
                  <a:pos x="63" y="3"/>
                </a:cxn>
                <a:cxn ang="0">
                  <a:pos x="87" y="0"/>
                </a:cxn>
              </a:cxnLst>
              <a:rect l="0" t="0" r="r" b="b"/>
              <a:pathLst>
                <a:path w="168" h="98">
                  <a:moveTo>
                    <a:pt x="87" y="0"/>
                  </a:moveTo>
                  <a:lnTo>
                    <a:pt x="106" y="2"/>
                  </a:lnTo>
                  <a:lnTo>
                    <a:pt x="125" y="9"/>
                  </a:lnTo>
                  <a:lnTo>
                    <a:pt x="143" y="20"/>
                  </a:lnTo>
                  <a:lnTo>
                    <a:pt x="156" y="35"/>
                  </a:lnTo>
                  <a:lnTo>
                    <a:pt x="167" y="52"/>
                  </a:lnTo>
                  <a:lnTo>
                    <a:pt x="168" y="56"/>
                  </a:lnTo>
                  <a:lnTo>
                    <a:pt x="166" y="62"/>
                  </a:lnTo>
                  <a:lnTo>
                    <a:pt x="164" y="6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53" y="67"/>
                  </a:lnTo>
                  <a:lnTo>
                    <a:pt x="149" y="64"/>
                  </a:lnTo>
                  <a:lnTo>
                    <a:pt x="146" y="61"/>
                  </a:lnTo>
                  <a:lnTo>
                    <a:pt x="136" y="45"/>
                  </a:lnTo>
                  <a:lnTo>
                    <a:pt x="123" y="33"/>
                  </a:lnTo>
                  <a:lnTo>
                    <a:pt x="105" y="25"/>
                  </a:lnTo>
                  <a:lnTo>
                    <a:pt x="87" y="22"/>
                  </a:lnTo>
                  <a:lnTo>
                    <a:pt x="66" y="25"/>
                  </a:lnTo>
                  <a:lnTo>
                    <a:pt x="48" y="35"/>
                  </a:lnTo>
                  <a:lnTo>
                    <a:pt x="34" y="49"/>
                  </a:lnTo>
                  <a:lnTo>
                    <a:pt x="24" y="67"/>
                  </a:lnTo>
                  <a:lnTo>
                    <a:pt x="21" y="87"/>
                  </a:lnTo>
                  <a:lnTo>
                    <a:pt x="21" y="91"/>
                  </a:lnTo>
                  <a:lnTo>
                    <a:pt x="18" y="94"/>
                  </a:lnTo>
                  <a:lnTo>
                    <a:pt x="16" y="96"/>
                  </a:lnTo>
                  <a:lnTo>
                    <a:pt x="14" y="97"/>
                  </a:lnTo>
                  <a:lnTo>
                    <a:pt x="11" y="98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4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980"/>
            <p:cNvSpPr>
              <a:spLocks/>
            </p:cNvSpPr>
            <p:nvPr/>
          </p:nvSpPr>
          <p:spPr bwMode="auto">
            <a:xfrm>
              <a:off x="333375" y="4498975"/>
              <a:ext cx="84138" cy="1047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8" y="3"/>
                </a:cxn>
                <a:cxn ang="0">
                  <a:pos x="29" y="5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29" y="15"/>
                </a:cxn>
                <a:cxn ang="0">
                  <a:pos x="23" y="33"/>
                </a:cxn>
                <a:cxn ang="0">
                  <a:pos x="22" y="52"/>
                </a:cxn>
                <a:cxn ang="0">
                  <a:pos x="26" y="70"/>
                </a:cxn>
                <a:cxn ang="0">
                  <a:pos x="36" y="86"/>
                </a:cxn>
                <a:cxn ang="0">
                  <a:pos x="48" y="97"/>
                </a:cxn>
                <a:cxn ang="0">
                  <a:pos x="62" y="105"/>
                </a:cxn>
                <a:cxn ang="0">
                  <a:pos x="77" y="110"/>
                </a:cxn>
                <a:cxn ang="0">
                  <a:pos x="94" y="110"/>
                </a:cxn>
                <a:cxn ang="0">
                  <a:pos x="98" y="111"/>
                </a:cxn>
                <a:cxn ang="0">
                  <a:pos x="105" y="115"/>
                </a:cxn>
                <a:cxn ang="0">
                  <a:pos x="106" y="119"/>
                </a:cxn>
                <a:cxn ang="0">
                  <a:pos x="106" y="123"/>
                </a:cxn>
                <a:cxn ang="0">
                  <a:pos x="103" y="126"/>
                </a:cxn>
                <a:cxn ang="0">
                  <a:pos x="99" y="130"/>
                </a:cxn>
                <a:cxn ang="0">
                  <a:pos x="96" y="132"/>
                </a:cxn>
                <a:cxn ang="0">
                  <a:pos x="87" y="132"/>
                </a:cxn>
                <a:cxn ang="0">
                  <a:pos x="68" y="129"/>
                </a:cxn>
                <a:cxn ang="0">
                  <a:pos x="50" y="124"/>
                </a:cxn>
                <a:cxn ang="0">
                  <a:pos x="34" y="114"/>
                </a:cxn>
                <a:cxn ang="0">
                  <a:pos x="20" y="100"/>
                </a:cxn>
                <a:cxn ang="0">
                  <a:pos x="9" y="83"/>
                </a:cxn>
                <a:cxn ang="0">
                  <a:pos x="2" y="63"/>
                </a:cxn>
                <a:cxn ang="0">
                  <a:pos x="0" y="44"/>
                </a:cxn>
                <a:cxn ang="0">
                  <a:pos x="2" y="24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106" h="132">
                  <a:moveTo>
                    <a:pt x="18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23" y="33"/>
                  </a:lnTo>
                  <a:lnTo>
                    <a:pt x="22" y="52"/>
                  </a:lnTo>
                  <a:lnTo>
                    <a:pt x="26" y="70"/>
                  </a:lnTo>
                  <a:lnTo>
                    <a:pt x="36" y="86"/>
                  </a:lnTo>
                  <a:lnTo>
                    <a:pt x="48" y="97"/>
                  </a:lnTo>
                  <a:lnTo>
                    <a:pt x="62" y="105"/>
                  </a:lnTo>
                  <a:lnTo>
                    <a:pt x="77" y="110"/>
                  </a:lnTo>
                  <a:lnTo>
                    <a:pt x="94" y="110"/>
                  </a:lnTo>
                  <a:lnTo>
                    <a:pt x="98" y="111"/>
                  </a:lnTo>
                  <a:lnTo>
                    <a:pt x="105" y="115"/>
                  </a:lnTo>
                  <a:lnTo>
                    <a:pt x="106" y="119"/>
                  </a:lnTo>
                  <a:lnTo>
                    <a:pt x="106" y="123"/>
                  </a:lnTo>
                  <a:lnTo>
                    <a:pt x="103" y="126"/>
                  </a:lnTo>
                  <a:lnTo>
                    <a:pt x="99" y="130"/>
                  </a:lnTo>
                  <a:lnTo>
                    <a:pt x="96" y="132"/>
                  </a:lnTo>
                  <a:lnTo>
                    <a:pt x="87" y="132"/>
                  </a:lnTo>
                  <a:lnTo>
                    <a:pt x="68" y="129"/>
                  </a:lnTo>
                  <a:lnTo>
                    <a:pt x="50" y="124"/>
                  </a:lnTo>
                  <a:lnTo>
                    <a:pt x="34" y="114"/>
                  </a:lnTo>
                  <a:lnTo>
                    <a:pt x="20" y="100"/>
                  </a:lnTo>
                  <a:lnTo>
                    <a:pt x="9" y="83"/>
                  </a:lnTo>
                  <a:lnTo>
                    <a:pt x="2" y="63"/>
                  </a:lnTo>
                  <a:lnTo>
                    <a:pt x="0" y="44"/>
                  </a:lnTo>
                  <a:lnTo>
                    <a:pt x="2" y="24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981"/>
            <p:cNvSpPr>
              <a:spLocks/>
            </p:cNvSpPr>
            <p:nvPr/>
          </p:nvSpPr>
          <p:spPr bwMode="auto">
            <a:xfrm>
              <a:off x="269875" y="4640263"/>
              <a:ext cx="42863" cy="6826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2"/>
                </a:cxn>
                <a:cxn ang="0">
                  <a:pos x="53" y="4"/>
                </a:cxn>
                <a:cxn ang="0">
                  <a:pos x="55" y="11"/>
                </a:cxn>
                <a:cxn ang="0">
                  <a:pos x="53" y="17"/>
                </a:cxn>
                <a:cxn ang="0">
                  <a:pos x="50" y="19"/>
                </a:cxn>
                <a:cxn ang="0">
                  <a:pos x="38" y="30"/>
                </a:cxn>
                <a:cxn ang="0">
                  <a:pos x="28" y="43"/>
                </a:cxn>
                <a:cxn ang="0">
                  <a:pos x="23" y="58"/>
                </a:cxn>
                <a:cxn ang="0">
                  <a:pos x="21" y="73"/>
                </a:cxn>
                <a:cxn ang="0">
                  <a:pos x="21" y="77"/>
                </a:cxn>
                <a:cxn ang="0">
                  <a:pos x="19" y="80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0" y="77"/>
                </a:cxn>
                <a:cxn ang="0">
                  <a:pos x="0" y="73"/>
                </a:cxn>
                <a:cxn ang="0">
                  <a:pos x="2" y="52"/>
                </a:cxn>
                <a:cxn ang="0">
                  <a:pos x="10" y="33"/>
                </a:cxn>
                <a:cxn ang="0">
                  <a:pos x="22" y="15"/>
                </a:cxn>
                <a:cxn ang="0">
                  <a:pos x="38" y="2"/>
                </a:cxn>
                <a:cxn ang="0">
                  <a:pos x="42" y="1"/>
                </a:cxn>
                <a:cxn ang="0">
                  <a:pos x="44" y="0"/>
                </a:cxn>
              </a:cxnLst>
              <a:rect l="0" t="0" r="r" b="b"/>
              <a:pathLst>
                <a:path w="55" h="84">
                  <a:moveTo>
                    <a:pt x="44" y="0"/>
                  </a:moveTo>
                  <a:lnTo>
                    <a:pt x="50" y="2"/>
                  </a:lnTo>
                  <a:lnTo>
                    <a:pt x="53" y="4"/>
                  </a:lnTo>
                  <a:lnTo>
                    <a:pt x="55" y="11"/>
                  </a:lnTo>
                  <a:lnTo>
                    <a:pt x="53" y="17"/>
                  </a:lnTo>
                  <a:lnTo>
                    <a:pt x="50" y="19"/>
                  </a:lnTo>
                  <a:lnTo>
                    <a:pt x="38" y="30"/>
                  </a:lnTo>
                  <a:lnTo>
                    <a:pt x="28" y="43"/>
                  </a:lnTo>
                  <a:lnTo>
                    <a:pt x="23" y="5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19" y="80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2" y="52"/>
                  </a:lnTo>
                  <a:lnTo>
                    <a:pt x="10" y="33"/>
                  </a:lnTo>
                  <a:lnTo>
                    <a:pt x="22" y="15"/>
                  </a:lnTo>
                  <a:lnTo>
                    <a:pt x="38" y="2"/>
                  </a:lnTo>
                  <a:lnTo>
                    <a:pt x="42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982"/>
            <p:cNvSpPr>
              <a:spLocks/>
            </p:cNvSpPr>
            <p:nvPr/>
          </p:nvSpPr>
          <p:spPr bwMode="auto">
            <a:xfrm>
              <a:off x="247650" y="4524375"/>
              <a:ext cx="53975" cy="428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4" y="3"/>
                </a:cxn>
                <a:cxn ang="0">
                  <a:pos x="66" y="5"/>
                </a:cxn>
                <a:cxn ang="0">
                  <a:pos x="68" y="8"/>
                </a:cxn>
                <a:cxn ang="0">
                  <a:pos x="68" y="15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1" y="22"/>
                </a:cxn>
                <a:cxn ang="0">
                  <a:pos x="57" y="22"/>
                </a:cxn>
                <a:cxn ang="0">
                  <a:pos x="46" y="25"/>
                </a:cxn>
                <a:cxn ang="0">
                  <a:pos x="35" y="29"/>
                </a:cxn>
                <a:cxn ang="0">
                  <a:pos x="28" y="37"/>
                </a:cxn>
                <a:cxn ang="0">
                  <a:pos x="21" y="48"/>
                </a:cxn>
                <a:cxn ang="0">
                  <a:pos x="20" y="51"/>
                </a:cxn>
                <a:cxn ang="0">
                  <a:pos x="18" y="52"/>
                </a:cxn>
                <a:cxn ang="0">
                  <a:pos x="15" y="54"/>
                </a:cxn>
                <a:cxn ang="0">
                  <a:pos x="9" y="54"/>
                </a:cxn>
                <a:cxn ang="0">
                  <a:pos x="8" y="53"/>
                </a:cxn>
                <a:cxn ang="0">
                  <a:pos x="5" y="51"/>
                </a:cxn>
                <a:cxn ang="0">
                  <a:pos x="1" y="48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10" y="25"/>
                </a:cxn>
                <a:cxn ang="0">
                  <a:pos x="23" y="11"/>
                </a:cxn>
                <a:cxn ang="0">
                  <a:pos x="40" y="4"/>
                </a:cxn>
                <a:cxn ang="0">
                  <a:pos x="57" y="0"/>
                </a:cxn>
              </a:cxnLst>
              <a:rect l="0" t="0" r="r" b="b"/>
              <a:pathLst>
                <a:path w="68" h="54">
                  <a:moveTo>
                    <a:pt x="57" y="0"/>
                  </a:moveTo>
                  <a:lnTo>
                    <a:pt x="64" y="3"/>
                  </a:lnTo>
                  <a:lnTo>
                    <a:pt x="66" y="5"/>
                  </a:lnTo>
                  <a:lnTo>
                    <a:pt x="68" y="8"/>
                  </a:lnTo>
                  <a:lnTo>
                    <a:pt x="68" y="15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46" y="25"/>
                  </a:lnTo>
                  <a:lnTo>
                    <a:pt x="35" y="29"/>
                  </a:lnTo>
                  <a:lnTo>
                    <a:pt x="28" y="37"/>
                  </a:lnTo>
                  <a:lnTo>
                    <a:pt x="21" y="48"/>
                  </a:lnTo>
                  <a:lnTo>
                    <a:pt x="20" y="51"/>
                  </a:lnTo>
                  <a:lnTo>
                    <a:pt x="18" y="52"/>
                  </a:lnTo>
                  <a:lnTo>
                    <a:pt x="15" y="54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5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10" y="25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983"/>
            <p:cNvSpPr>
              <a:spLocks/>
            </p:cNvSpPr>
            <p:nvPr/>
          </p:nvSpPr>
          <p:spPr bwMode="auto">
            <a:xfrm>
              <a:off x="352425" y="4629150"/>
              <a:ext cx="55563" cy="428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3" y="1"/>
                </a:cxn>
                <a:cxn ang="0">
                  <a:pos x="66" y="4"/>
                </a:cxn>
                <a:cxn ang="0">
                  <a:pos x="68" y="7"/>
                </a:cxn>
                <a:cxn ang="0">
                  <a:pos x="70" y="11"/>
                </a:cxn>
                <a:cxn ang="0">
                  <a:pos x="67" y="18"/>
                </a:cxn>
                <a:cxn ang="0">
                  <a:pos x="65" y="20"/>
                </a:cxn>
                <a:cxn ang="0">
                  <a:pos x="62" y="22"/>
                </a:cxn>
                <a:cxn ang="0">
                  <a:pos x="59" y="22"/>
                </a:cxn>
                <a:cxn ang="0">
                  <a:pos x="46" y="25"/>
                </a:cxn>
                <a:cxn ang="0">
                  <a:pos x="37" y="29"/>
                </a:cxn>
                <a:cxn ang="0">
                  <a:pos x="28" y="37"/>
                </a:cxn>
                <a:cxn ang="0">
                  <a:pos x="22" y="48"/>
                </a:cxn>
                <a:cxn ang="0">
                  <a:pos x="20" y="51"/>
                </a:cxn>
                <a:cxn ang="0">
                  <a:pos x="18" y="52"/>
                </a:cxn>
                <a:cxn ang="0">
                  <a:pos x="16" y="54"/>
                </a:cxn>
                <a:cxn ang="0">
                  <a:pos x="10" y="54"/>
                </a:cxn>
                <a:cxn ang="0">
                  <a:pos x="8" y="53"/>
                </a:cxn>
                <a:cxn ang="0">
                  <a:pos x="5" y="52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1" y="40"/>
                </a:cxn>
                <a:cxn ang="0">
                  <a:pos x="10" y="25"/>
                </a:cxn>
                <a:cxn ang="0">
                  <a:pos x="23" y="11"/>
                </a:cxn>
                <a:cxn ang="0">
                  <a:pos x="40" y="4"/>
                </a:cxn>
                <a:cxn ang="0">
                  <a:pos x="59" y="0"/>
                </a:cxn>
              </a:cxnLst>
              <a:rect l="0" t="0" r="r" b="b"/>
              <a:pathLst>
                <a:path w="70" h="54">
                  <a:moveTo>
                    <a:pt x="59" y="0"/>
                  </a:moveTo>
                  <a:lnTo>
                    <a:pt x="63" y="1"/>
                  </a:lnTo>
                  <a:lnTo>
                    <a:pt x="66" y="4"/>
                  </a:lnTo>
                  <a:lnTo>
                    <a:pt x="68" y="7"/>
                  </a:lnTo>
                  <a:lnTo>
                    <a:pt x="70" y="11"/>
                  </a:lnTo>
                  <a:lnTo>
                    <a:pt x="67" y="18"/>
                  </a:lnTo>
                  <a:lnTo>
                    <a:pt x="65" y="20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8" y="37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18" y="52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1" y="40"/>
                  </a:lnTo>
                  <a:lnTo>
                    <a:pt x="10" y="25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984"/>
            <p:cNvSpPr>
              <a:spLocks/>
            </p:cNvSpPr>
            <p:nvPr/>
          </p:nvSpPr>
          <p:spPr bwMode="auto">
            <a:xfrm>
              <a:off x="215900" y="4438650"/>
              <a:ext cx="46038" cy="587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1"/>
                </a:cxn>
                <a:cxn ang="0">
                  <a:pos x="33" y="11"/>
                </a:cxn>
                <a:cxn ang="0">
                  <a:pos x="46" y="25"/>
                </a:cxn>
                <a:cxn ang="0">
                  <a:pos x="55" y="42"/>
                </a:cxn>
                <a:cxn ang="0">
                  <a:pos x="58" y="62"/>
                </a:cxn>
                <a:cxn ang="0">
                  <a:pos x="58" y="66"/>
                </a:cxn>
                <a:cxn ang="0">
                  <a:pos x="57" y="69"/>
                </a:cxn>
                <a:cxn ang="0">
                  <a:pos x="55" y="71"/>
                </a:cxn>
                <a:cxn ang="0">
                  <a:pos x="51" y="73"/>
                </a:cxn>
                <a:cxn ang="0">
                  <a:pos x="45" y="73"/>
                </a:cxn>
                <a:cxn ang="0">
                  <a:pos x="41" y="71"/>
                </a:cxn>
                <a:cxn ang="0">
                  <a:pos x="37" y="67"/>
                </a:cxn>
                <a:cxn ang="0">
                  <a:pos x="37" y="63"/>
                </a:cxn>
                <a:cxn ang="0">
                  <a:pos x="35" y="50"/>
                </a:cxn>
                <a:cxn ang="0">
                  <a:pos x="28" y="37"/>
                </a:cxn>
                <a:cxn ang="0">
                  <a:pos x="19" y="27"/>
                </a:cxn>
                <a:cxn ang="0">
                  <a:pos x="7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2" y="0"/>
                </a:cxn>
              </a:cxnLst>
              <a:rect l="0" t="0" r="r" b="b"/>
              <a:pathLst>
                <a:path w="58" h="73">
                  <a:moveTo>
                    <a:pt x="12" y="0"/>
                  </a:moveTo>
                  <a:lnTo>
                    <a:pt x="15" y="1"/>
                  </a:lnTo>
                  <a:lnTo>
                    <a:pt x="33" y="11"/>
                  </a:lnTo>
                  <a:lnTo>
                    <a:pt x="46" y="25"/>
                  </a:lnTo>
                  <a:lnTo>
                    <a:pt x="55" y="42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1" y="73"/>
                  </a:lnTo>
                  <a:lnTo>
                    <a:pt x="45" y="73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5" y="50"/>
                  </a:lnTo>
                  <a:lnTo>
                    <a:pt x="28" y="37"/>
                  </a:lnTo>
                  <a:lnTo>
                    <a:pt x="19" y="27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985"/>
            <p:cNvSpPr>
              <a:spLocks/>
            </p:cNvSpPr>
            <p:nvPr/>
          </p:nvSpPr>
          <p:spPr bwMode="auto">
            <a:xfrm>
              <a:off x="284163" y="4419600"/>
              <a:ext cx="61913" cy="523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2" y="8"/>
                </a:cxn>
                <a:cxn ang="0">
                  <a:pos x="28" y="22"/>
                </a:cxn>
                <a:cxn ang="0">
                  <a:pos x="38" y="33"/>
                </a:cxn>
                <a:cxn ang="0">
                  <a:pos x="52" y="41"/>
                </a:cxn>
                <a:cxn ang="0">
                  <a:pos x="68" y="44"/>
                </a:cxn>
                <a:cxn ang="0">
                  <a:pos x="71" y="46"/>
                </a:cxn>
                <a:cxn ang="0">
                  <a:pos x="75" y="50"/>
                </a:cxn>
                <a:cxn ang="0">
                  <a:pos x="78" y="53"/>
                </a:cxn>
                <a:cxn ang="0">
                  <a:pos x="78" y="57"/>
                </a:cxn>
                <a:cxn ang="0">
                  <a:pos x="76" y="60"/>
                </a:cxn>
                <a:cxn ang="0">
                  <a:pos x="75" y="62"/>
                </a:cxn>
                <a:cxn ang="0">
                  <a:pos x="73" y="64"/>
                </a:cxn>
                <a:cxn ang="0">
                  <a:pos x="70" y="66"/>
                </a:cxn>
                <a:cxn ang="0">
                  <a:pos x="65" y="66"/>
                </a:cxn>
                <a:cxn ang="0">
                  <a:pos x="48" y="63"/>
                </a:cxn>
                <a:cxn ang="0">
                  <a:pos x="33" y="55"/>
                </a:cxn>
                <a:cxn ang="0">
                  <a:pos x="18" y="44"/>
                </a:cxn>
                <a:cxn ang="0">
                  <a:pos x="8" y="31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8" h="66">
                  <a:moveTo>
                    <a:pt x="7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8" y="22"/>
                  </a:lnTo>
                  <a:lnTo>
                    <a:pt x="38" y="33"/>
                  </a:lnTo>
                  <a:lnTo>
                    <a:pt x="52" y="41"/>
                  </a:lnTo>
                  <a:lnTo>
                    <a:pt x="68" y="44"/>
                  </a:lnTo>
                  <a:lnTo>
                    <a:pt x="71" y="46"/>
                  </a:lnTo>
                  <a:lnTo>
                    <a:pt x="75" y="50"/>
                  </a:lnTo>
                  <a:lnTo>
                    <a:pt x="78" y="53"/>
                  </a:lnTo>
                  <a:lnTo>
                    <a:pt x="78" y="57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4"/>
                  </a:lnTo>
                  <a:lnTo>
                    <a:pt x="70" y="66"/>
                  </a:lnTo>
                  <a:lnTo>
                    <a:pt x="65" y="66"/>
                  </a:lnTo>
                  <a:lnTo>
                    <a:pt x="48" y="63"/>
                  </a:lnTo>
                  <a:lnTo>
                    <a:pt x="33" y="55"/>
                  </a:lnTo>
                  <a:lnTo>
                    <a:pt x="18" y="44"/>
                  </a:lnTo>
                  <a:lnTo>
                    <a:pt x="8" y="31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986"/>
            <p:cNvSpPr>
              <a:spLocks/>
            </p:cNvSpPr>
            <p:nvPr/>
          </p:nvSpPr>
          <p:spPr bwMode="auto">
            <a:xfrm>
              <a:off x="441325" y="4289425"/>
              <a:ext cx="257175" cy="474663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121" y="5"/>
                </a:cxn>
                <a:cxn ang="0">
                  <a:pos x="126" y="14"/>
                </a:cxn>
                <a:cxn ang="0">
                  <a:pos x="123" y="20"/>
                </a:cxn>
                <a:cxn ang="0">
                  <a:pos x="116" y="25"/>
                </a:cxn>
                <a:cxn ang="0">
                  <a:pos x="102" y="22"/>
                </a:cxn>
                <a:cxn ang="0">
                  <a:pos x="71" y="24"/>
                </a:cxn>
                <a:cxn ang="0">
                  <a:pos x="41" y="47"/>
                </a:cxn>
                <a:cxn ang="0">
                  <a:pos x="29" y="83"/>
                </a:cxn>
                <a:cxn ang="0">
                  <a:pos x="28" y="140"/>
                </a:cxn>
                <a:cxn ang="0">
                  <a:pos x="27" y="204"/>
                </a:cxn>
                <a:cxn ang="0">
                  <a:pos x="26" y="315"/>
                </a:cxn>
                <a:cxn ang="0">
                  <a:pos x="25" y="386"/>
                </a:cxn>
                <a:cxn ang="0">
                  <a:pos x="24" y="446"/>
                </a:cxn>
                <a:cxn ang="0">
                  <a:pos x="22" y="501"/>
                </a:cxn>
                <a:cxn ang="0">
                  <a:pos x="32" y="540"/>
                </a:cxn>
                <a:cxn ang="0">
                  <a:pos x="59" y="566"/>
                </a:cxn>
                <a:cxn ang="0">
                  <a:pos x="97" y="576"/>
                </a:cxn>
                <a:cxn ang="0">
                  <a:pos x="137" y="564"/>
                </a:cxn>
                <a:cxn ang="0">
                  <a:pos x="164" y="533"/>
                </a:cxn>
                <a:cxn ang="0">
                  <a:pos x="173" y="499"/>
                </a:cxn>
                <a:cxn ang="0">
                  <a:pos x="197" y="507"/>
                </a:cxn>
                <a:cxn ang="0">
                  <a:pos x="231" y="504"/>
                </a:cxn>
                <a:cxn ang="0">
                  <a:pos x="268" y="483"/>
                </a:cxn>
                <a:cxn ang="0">
                  <a:pos x="289" y="447"/>
                </a:cxn>
                <a:cxn ang="0">
                  <a:pos x="290" y="409"/>
                </a:cxn>
                <a:cxn ang="0">
                  <a:pos x="276" y="378"/>
                </a:cxn>
                <a:cxn ang="0">
                  <a:pos x="256" y="355"/>
                </a:cxn>
                <a:cxn ang="0">
                  <a:pos x="282" y="336"/>
                </a:cxn>
                <a:cxn ang="0">
                  <a:pos x="301" y="303"/>
                </a:cxn>
                <a:cxn ang="0">
                  <a:pos x="301" y="265"/>
                </a:cxn>
                <a:cxn ang="0">
                  <a:pos x="281" y="232"/>
                </a:cxn>
                <a:cxn ang="0">
                  <a:pos x="248" y="213"/>
                </a:cxn>
                <a:cxn ang="0">
                  <a:pos x="240" y="206"/>
                </a:cxn>
                <a:cxn ang="0">
                  <a:pos x="239" y="200"/>
                </a:cxn>
                <a:cxn ang="0">
                  <a:pos x="246" y="192"/>
                </a:cxn>
                <a:cxn ang="0">
                  <a:pos x="253" y="192"/>
                </a:cxn>
                <a:cxn ang="0">
                  <a:pos x="291" y="212"/>
                </a:cxn>
                <a:cxn ang="0">
                  <a:pos x="316" y="244"/>
                </a:cxn>
                <a:cxn ang="0">
                  <a:pos x="325" y="284"/>
                </a:cxn>
                <a:cxn ang="0">
                  <a:pos x="315" y="326"/>
                </a:cxn>
                <a:cxn ang="0">
                  <a:pos x="290" y="358"/>
                </a:cxn>
                <a:cxn ang="0">
                  <a:pos x="311" y="401"/>
                </a:cxn>
                <a:cxn ang="0">
                  <a:pos x="312" y="449"/>
                </a:cxn>
                <a:cxn ang="0">
                  <a:pos x="291" y="490"/>
                </a:cxn>
                <a:cxn ang="0">
                  <a:pos x="256" y="518"/>
                </a:cxn>
                <a:cxn ang="0">
                  <a:pos x="209" y="529"/>
                </a:cxn>
                <a:cxn ang="0">
                  <a:pos x="182" y="547"/>
                </a:cxn>
                <a:cxn ang="0">
                  <a:pos x="156" y="578"/>
                </a:cxn>
                <a:cxn ang="0">
                  <a:pos x="118" y="596"/>
                </a:cxn>
                <a:cxn ang="0">
                  <a:pos x="75" y="596"/>
                </a:cxn>
                <a:cxn ang="0">
                  <a:pos x="37" y="576"/>
                </a:cxn>
                <a:cxn ang="0">
                  <a:pos x="10" y="543"/>
                </a:cxn>
                <a:cxn ang="0">
                  <a:pos x="0" y="501"/>
                </a:cxn>
                <a:cxn ang="0">
                  <a:pos x="2" y="446"/>
                </a:cxn>
                <a:cxn ang="0">
                  <a:pos x="3" y="386"/>
                </a:cxn>
                <a:cxn ang="0">
                  <a:pos x="4" y="315"/>
                </a:cxn>
                <a:cxn ang="0">
                  <a:pos x="5" y="240"/>
                </a:cxn>
                <a:cxn ang="0">
                  <a:pos x="6" y="170"/>
                </a:cxn>
                <a:cxn ang="0">
                  <a:pos x="7" y="115"/>
                </a:cxn>
                <a:cxn ang="0">
                  <a:pos x="10" y="61"/>
                </a:cxn>
                <a:cxn ang="0">
                  <a:pos x="31" y="24"/>
                </a:cxn>
                <a:cxn ang="0">
                  <a:pos x="69" y="3"/>
                </a:cxn>
              </a:cxnLst>
              <a:rect l="0" t="0" r="r" b="b"/>
              <a:pathLst>
                <a:path w="325" h="598">
                  <a:moveTo>
                    <a:pt x="91" y="0"/>
                  </a:moveTo>
                  <a:lnTo>
                    <a:pt x="105" y="1"/>
                  </a:lnTo>
                  <a:lnTo>
                    <a:pt x="118" y="4"/>
                  </a:lnTo>
                  <a:lnTo>
                    <a:pt x="121" y="5"/>
                  </a:lnTo>
                  <a:lnTo>
                    <a:pt x="124" y="7"/>
                  </a:lnTo>
                  <a:lnTo>
                    <a:pt x="126" y="14"/>
                  </a:lnTo>
                  <a:lnTo>
                    <a:pt x="125" y="17"/>
                  </a:lnTo>
                  <a:lnTo>
                    <a:pt x="123" y="20"/>
                  </a:lnTo>
                  <a:lnTo>
                    <a:pt x="119" y="24"/>
                  </a:lnTo>
                  <a:lnTo>
                    <a:pt x="116" y="25"/>
                  </a:lnTo>
                  <a:lnTo>
                    <a:pt x="112" y="24"/>
                  </a:lnTo>
                  <a:lnTo>
                    <a:pt x="102" y="22"/>
                  </a:lnTo>
                  <a:lnTo>
                    <a:pt x="91" y="20"/>
                  </a:lnTo>
                  <a:lnTo>
                    <a:pt x="71" y="24"/>
                  </a:lnTo>
                  <a:lnTo>
                    <a:pt x="54" y="33"/>
                  </a:lnTo>
                  <a:lnTo>
                    <a:pt x="41" y="47"/>
                  </a:lnTo>
                  <a:lnTo>
                    <a:pt x="32" y="63"/>
                  </a:lnTo>
                  <a:lnTo>
                    <a:pt x="29" y="83"/>
                  </a:lnTo>
                  <a:lnTo>
                    <a:pt x="29" y="115"/>
                  </a:lnTo>
                  <a:lnTo>
                    <a:pt x="28" y="140"/>
                  </a:lnTo>
                  <a:lnTo>
                    <a:pt x="28" y="170"/>
                  </a:lnTo>
                  <a:lnTo>
                    <a:pt x="27" y="204"/>
                  </a:lnTo>
                  <a:lnTo>
                    <a:pt x="26" y="240"/>
                  </a:lnTo>
                  <a:lnTo>
                    <a:pt x="26" y="315"/>
                  </a:lnTo>
                  <a:lnTo>
                    <a:pt x="25" y="352"/>
                  </a:lnTo>
                  <a:lnTo>
                    <a:pt x="25" y="386"/>
                  </a:lnTo>
                  <a:lnTo>
                    <a:pt x="24" y="417"/>
                  </a:lnTo>
                  <a:lnTo>
                    <a:pt x="24" y="446"/>
                  </a:lnTo>
                  <a:lnTo>
                    <a:pt x="22" y="470"/>
                  </a:lnTo>
                  <a:lnTo>
                    <a:pt x="22" y="501"/>
                  </a:lnTo>
                  <a:lnTo>
                    <a:pt x="25" y="521"/>
                  </a:lnTo>
                  <a:lnTo>
                    <a:pt x="32" y="540"/>
                  </a:lnTo>
                  <a:lnTo>
                    <a:pt x="44" y="554"/>
                  </a:lnTo>
                  <a:lnTo>
                    <a:pt x="59" y="566"/>
                  </a:lnTo>
                  <a:lnTo>
                    <a:pt x="77" y="574"/>
                  </a:lnTo>
                  <a:lnTo>
                    <a:pt x="97" y="576"/>
                  </a:lnTo>
                  <a:lnTo>
                    <a:pt x="118" y="573"/>
                  </a:lnTo>
                  <a:lnTo>
                    <a:pt x="137" y="564"/>
                  </a:lnTo>
                  <a:lnTo>
                    <a:pt x="153" y="551"/>
                  </a:lnTo>
                  <a:lnTo>
                    <a:pt x="164" y="533"/>
                  </a:lnTo>
                  <a:lnTo>
                    <a:pt x="171" y="512"/>
                  </a:lnTo>
                  <a:lnTo>
                    <a:pt x="173" y="499"/>
                  </a:lnTo>
                  <a:lnTo>
                    <a:pt x="185" y="503"/>
                  </a:lnTo>
                  <a:lnTo>
                    <a:pt x="197" y="507"/>
                  </a:lnTo>
                  <a:lnTo>
                    <a:pt x="209" y="508"/>
                  </a:lnTo>
                  <a:lnTo>
                    <a:pt x="231" y="504"/>
                  </a:lnTo>
                  <a:lnTo>
                    <a:pt x="251" y="497"/>
                  </a:lnTo>
                  <a:lnTo>
                    <a:pt x="268" y="483"/>
                  </a:lnTo>
                  <a:lnTo>
                    <a:pt x="281" y="467"/>
                  </a:lnTo>
                  <a:lnTo>
                    <a:pt x="289" y="447"/>
                  </a:lnTo>
                  <a:lnTo>
                    <a:pt x="292" y="425"/>
                  </a:lnTo>
                  <a:lnTo>
                    <a:pt x="290" y="409"/>
                  </a:lnTo>
                  <a:lnTo>
                    <a:pt x="285" y="392"/>
                  </a:lnTo>
                  <a:lnTo>
                    <a:pt x="276" y="378"/>
                  </a:lnTo>
                  <a:lnTo>
                    <a:pt x="265" y="365"/>
                  </a:lnTo>
                  <a:lnTo>
                    <a:pt x="256" y="355"/>
                  </a:lnTo>
                  <a:lnTo>
                    <a:pt x="268" y="348"/>
                  </a:lnTo>
                  <a:lnTo>
                    <a:pt x="282" y="336"/>
                  </a:lnTo>
                  <a:lnTo>
                    <a:pt x="293" y="321"/>
                  </a:lnTo>
                  <a:lnTo>
                    <a:pt x="301" y="303"/>
                  </a:lnTo>
                  <a:lnTo>
                    <a:pt x="303" y="284"/>
                  </a:lnTo>
                  <a:lnTo>
                    <a:pt x="301" y="265"/>
                  </a:lnTo>
                  <a:lnTo>
                    <a:pt x="293" y="247"/>
                  </a:lnTo>
                  <a:lnTo>
                    <a:pt x="281" y="232"/>
                  </a:lnTo>
                  <a:lnTo>
                    <a:pt x="265" y="221"/>
                  </a:lnTo>
                  <a:lnTo>
                    <a:pt x="248" y="213"/>
                  </a:lnTo>
                  <a:lnTo>
                    <a:pt x="241" y="209"/>
                  </a:lnTo>
                  <a:lnTo>
                    <a:pt x="240" y="206"/>
                  </a:lnTo>
                  <a:lnTo>
                    <a:pt x="239" y="203"/>
                  </a:lnTo>
                  <a:lnTo>
                    <a:pt x="239" y="200"/>
                  </a:lnTo>
                  <a:lnTo>
                    <a:pt x="244" y="193"/>
                  </a:lnTo>
                  <a:lnTo>
                    <a:pt x="246" y="192"/>
                  </a:lnTo>
                  <a:lnTo>
                    <a:pt x="250" y="191"/>
                  </a:lnTo>
                  <a:lnTo>
                    <a:pt x="253" y="192"/>
                  </a:lnTo>
                  <a:lnTo>
                    <a:pt x="273" y="200"/>
                  </a:lnTo>
                  <a:lnTo>
                    <a:pt x="291" y="212"/>
                  </a:lnTo>
                  <a:lnTo>
                    <a:pt x="305" y="226"/>
                  </a:lnTo>
                  <a:lnTo>
                    <a:pt x="316" y="244"/>
                  </a:lnTo>
                  <a:lnTo>
                    <a:pt x="323" y="264"/>
                  </a:lnTo>
                  <a:lnTo>
                    <a:pt x="325" y="284"/>
                  </a:lnTo>
                  <a:lnTo>
                    <a:pt x="323" y="306"/>
                  </a:lnTo>
                  <a:lnTo>
                    <a:pt x="315" y="326"/>
                  </a:lnTo>
                  <a:lnTo>
                    <a:pt x="304" y="344"/>
                  </a:lnTo>
                  <a:lnTo>
                    <a:pt x="290" y="358"/>
                  </a:lnTo>
                  <a:lnTo>
                    <a:pt x="303" y="378"/>
                  </a:lnTo>
                  <a:lnTo>
                    <a:pt x="311" y="401"/>
                  </a:lnTo>
                  <a:lnTo>
                    <a:pt x="314" y="425"/>
                  </a:lnTo>
                  <a:lnTo>
                    <a:pt x="312" y="449"/>
                  </a:lnTo>
                  <a:lnTo>
                    <a:pt x="303" y="470"/>
                  </a:lnTo>
                  <a:lnTo>
                    <a:pt x="291" y="490"/>
                  </a:lnTo>
                  <a:lnTo>
                    <a:pt x="275" y="505"/>
                  </a:lnTo>
                  <a:lnTo>
                    <a:pt x="256" y="518"/>
                  </a:lnTo>
                  <a:lnTo>
                    <a:pt x="234" y="526"/>
                  </a:lnTo>
                  <a:lnTo>
                    <a:pt x="209" y="529"/>
                  </a:lnTo>
                  <a:lnTo>
                    <a:pt x="190" y="527"/>
                  </a:lnTo>
                  <a:lnTo>
                    <a:pt x="182" y="547"/>
                  </a:lnTo>
                  <a:lnTo>
                    <a:pt x="170" y="564"/>
                  </a:lnTo>
                  <a:lnTo>
                    <a:pt x="156" y="578"/>
                  </a:lnTo>
                  <a:lnTo>
                    <a:pt x="138" y="589"/>
                  </a:lnTo>
                  <a:lnTo>
                    <a:pt x="118" y="596"/>
                  </a:lnTo>
                  <a:lnTo>
                    <a:pt x="97" y="598"/>
                  </a:lnTo>
                  <a:lnTo>
                    <a:pt x="75" y="596"/>
                  </a:lnTo>
                  <a:lnTo>
                    <a:pt x="55" y="588"/>
                  </a:lnTo>
                  <a:lnTo>
                    <a:pt x="37" y="576"/>
                  </a:lnTo>
                  <a:lnTo>
                    <a:pt x="22" y="562"/>
                  </a:lnTo>
                  <a:lnTo>
                    <a:pt x="10" y="543"/>
                  </a:lnTo>
                  <a:lnTo>
                    <a:pt x="3" y="523"/>
                  </a:lnTo>
                  <a:lnTo>
                    <a:pt x="0" y="501"/>
                  </a:lnTo>
                  <a:lnTo>
                    <a:pt x="0" y="470"/>
                  </a:lnTo>
                  <a:lnTo>
                    <a:pt x="2" y="446"/>
                  </a:lnTo>
                  <a:lnTo>
                    <a:pt x="2" y="417"/>
                  </a:lnTo>
                  <a:lnTo>
                    <a:pt x="3" y="386"/>
                  </a:lnTo>
                  <a:lnTo>
                    <a:pt x="3" y="352"/>
                  </a:lnTo>
                  <a:lnTo>
                    <a:pt x="4" y="315"/>
                  </a:lnTo>
                  <a:lnTo>
                    <a:pt x="4" y="279"/>
                  </a:lnTo>
                  <a:lnTo>
                    <a:pt x="5" y="240"/>
                  </a:lnTo>
                  <a:lnTo>
                    <a:pt x="5" y="204"/>
                  </a:lnTo>
                  <a:lnTo>
                    <a:pt x="6" y="170"/>
                  </a:lnTo>
                  <a:lnTo>
                    <a:pt x="6" y="139"/>
                  </a:lnTo>
                  <a:lnTo>
                    <a:pt x="7" y="115"/>
                  </a:lnTo>
                  <a:lnTo>
                    <a:pt x="7" y="83"/>
                  </a:lnTo>
                  <a:lnTo>
                    <a:pt x="10" y="61"/>
                  </a:lnTo>
                  <a:lnTo>
                    <a:pt x="18" y="41"/>
                  </a:lnTo>
                  <a:lnTo>
                    <a:pt x="31" y="24"/>
                  </a:lnTo>
                  <a:lnTo>
                    <a:pt x="49" y="11"/>
                  </a:lnTo>
                  <a:lnTo>
                    <a:pt x="69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987"/>
            <p:cNvSpPr>
              <a:spLocks/>
            </p:cNvSpPr>
            <p:nvPr/>
          </p:nvSpPr>
          <p:spPr bwMode="auto">
            <a:xfrm>
              <a:off x="449263" y="4376738"/>
              <a:ext cx="57150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5" y="0"/>
                </a:cxn>
                <a:cxn ang="0">
                  <a:pos x="68" y="3"/>
                </a:cxn>
                <a:cxn ang="0">
                  <a:pos x="71" y="5"/>
                </a:cxn>
                <a:cxn ang="0">
                  <a:pos x="73" y="8"/>
                </a:cxn>
                <a:cxn ang="0">
                  <a:pos x="73" y="15"/>
                </a:cxn>
                <a:cxn ang="0">
                  <a:pos x="68" y="19"/>
                </a:cxn>
                <a:cxn ang="0">
                  <a:pos x="65" y="21"/>
                </a:cxn>
                <a:cxn ang="0">
                  <a:pos x="8" y="21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3" h="21">
                  <a:moveTo>
                    <a:pt x="8" y="0"/>
                  </a:moveTo>
                  <a:lnTo>
                    <a:pt x="65" y="0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3" y="8"/>
                  </a:lnTo>
                  <a:lnTo>
                    <a:pt x="73" y="15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988"/>
            <p:cNvSpPr>
              <a:spLocks/>
            </p:cNvSpPr>
            <p:nvPr/>
          </p:nvSpPr>
          <p:spPr bwMode="auto">
            <a:xfrm>
              <a:off x="555625" y="4551363"/>
              <a:ext cx="133350" cy="7937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3" y="3"/>
                </a:cxn>
                <a:cxn ang="0">
                  <a:pos x="124" y="12"/>
                </a:cxn>
                <a:cxn ang="0">
                  <a:pos x="141" y="25"/>
                </a:cxn>
                <a:cxn ang="0">
                  <a:pos x="156" y="44"/>
                </a:cxn>
                <a:cxn ang="0">
                  <a:pos x="164" y="64"/>
                </a:cxn>
                <a:cxn ang="0">
                  <a:pos x="168" y="87"/>
                </a:cxn>
                <a:cxn ang="0">
                  <a:pos x="167" y="92"/>
                </a:cxn>
                <a:cxn ang="0">
                  <a:pos x="164" y="95"/>
                </a:cxn>
                <a:cxn ang="0">
                  <a:pos x="161" y="97"/>
                </a:cxn>
                <a:cxn ang="0">
                  <a:pos x="157" y="98"/>
                </a:cxn>
                <a:cxn ang="0">
                  <a:pos x="150" y="96"/>
                </a:cxn>
                <a:cxn ang="0">
                  <a:pos x="148" y="94"/>
                </a:cxn>
                <a:cxn ang="0">
                  <a:pos x="146" y="91"/>
                </a:cxn>
                <a:cxn ang="0">
                  <a:pos x="146" y="87"/>
                </a:cxn>
                <a:cxn ang="0">
                  <a:pos x="142" y="67"/>
                </a:cxn>
                <a:cxn ang="0">
                  <a:pos x="133" y="49"/>
                </a:cxn>
                <a:cxn ang="0">
                  <a:pos x="118" y="35"/>
                </a:cxn>
                <a:cxn ang="0">
                  <a:pos x="101" y="25"/>
                </a:cxn>
                <a:cxn ang="0">
                  <a:pos x="80" y="22"/>
                </a:cxn>
                <a:cxn ang="0">
                  <a:pos x="61" y="25"/>
                </a:cxn>
                <a:cxn ang="0">
                  <a:pos x="45" y="33"/>
                </a:cxn>
                <a:cxn ang="0">
                  <a:pos x="30" y="45"/>
                </a:cxn>
                <a:cxn ang="0">
                  <a:pos x="20" y="61"/>
                </a:cxn>
                <a:cxn ang="0">
                  <a:pos x="18" y="64"/>
                </a:cxn>
                <a:cxn ang="0">
                  <a:pos x="16" y="66"/>
                </a:cxn>
                <a:cxn ang="0">
                  <a:pos x="13" y="68"/>
                </a:cxn>
                <a:cxn ang="0">
                  <a:pos x="9" y="68"/>
                </a:cxn>
                <a:cxn ang="0">
                  <a:pos x="6" y="67"/>
                </a:cxn>
                <a:cxn ang="0">
                  <a:pos x="3" y="64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0" y="56"/>
                </a:cxn>
                <a:cxn ang="0">
                  <a:pos x="1" y="52"/>
                </a:cxn>
                <a:cxn ang="0">
                  <a:pos x="11" y="35"/>
                </a:cxn>
                <a:cxn ang="0">
                  <a:pos x="25" y="20"/>
                </a:cxn>
                <a:cxn ang="0">
                  <a:pos x="41" y="9"/>
                </a:cxn>
                <a:cxn ang="0">
                  <a:pos x="60" y="2"/>
                </a:cxn>
                <a:cxn ang="0">
                  <a:pos x="80" y="0"/>
                </a:cxn>
              </a:cxnLst>
              <a:rect l="0" t="0" r="r" b="b"/>
              <a:pathLst>
                <a:path w="168" h="98">
                  <a:moveTo>
                    <a:pt x="80" y="0"/>
                  </a:moveTo>
                  <a:lnTo>
                    <a:pt x="103" y="3"/>
                  </a:lnTo>
                  <a:lnTo>
                    <a:pt x="124" y="12"/>
                  </a:lnTo>
                  <a:lnTo>
                    <a:pt x="141" y="25"/>
                  </a:lnTo>
                  <a:lnTo>
                    <a:pt x="156" y="44"/>
                  </a:lnTo>
                  <a:lnTo>
                    <a:pt x="164" y="64"/>
                  </a:lnTo>
                  <a:lnTo>
                    <a:pt x="168" y="87"/>
                  </a:lnTo>
                  <a:lnTo>
                    <a:pt x="167" y="92"/>
                  </a:lnTo>
                  <a:lnTo>
                    <a:pt x="164" y="95"/>
                  </a:lnTo>
                  <a:lnTo>
                    <a:pt x="161" y="97"/>
                  </a:lnTo>
                  <a:lnTo>
                    <a:pt x="157" y="98"/>
                  </a:lnTo>
                  <a:lnTo>
                    <a:pt x="150" y="96"/>
                  </a:lnTo>
                  <a:lnTo>
                    <a:pt x="148" y="94"/>
                  </a:lnTo>
                  <a:lnTo>
                    <a:pt x="146" y="91"/>
                  </a:lnTo>
                  <a:lnTo>
                    <a:pt x="146" y="87"/>
                  </a:lnTo>
                  <a:lnTo>
                    <a:pt x="142" y="67"/>
                  </a:lnTo>
                  <a:lnTo>
                    <a:pt x="133" y="49"/>
                  </a:lnTo>
                  <a:lnTo>
                    <a:pt x="118" y="35"/>
                  </a:lnTo>
                  <a:lnTo>
                    <a:pt x="101" y="25"/>
                  </a:lnTo>
                  <a:lnTo>
                    <a:pt x="80" y="22"/>
                  </a:lnTo>
                  <a:lnTo>
                    <a:pt x="61" y="25"/>
                  </a:lnTo>
                  <a:lnTo>
                    <a:pt x="45" y="33"/>
                  </a:lnTo>
                  <a:lnTo>
                    <a:pt x="30" y="45"/>
                  </a:lnTo>
                  <a:lnTo>
                    <a:pt x="20" y="61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9" y="68"/>
                  </a:lnTo>
                  <a:lnTo>
                    <a:pt x="6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11" y="35"/>
                  </a:lnTo>
                  <a:lnTo>
                    <a:pt x="25" y="20"/>
                  </a:lnTo>
                  <a:lnTo>
                    <a:pt x="41" y="9"/>
                  </a:lnTo>
                  <a:lnTo>
                    <a:pt x="60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989"/>
            <p:cNvSpPr>
              <a:spLocks/>
            </p:cNvSpPr>
            <p:nvPr/>
          </p:nvSpPr>
          <p:spPr bwMode="auto">
            <a:xfrm>
              <a:off x="444500" y="4498975"/>
              <a:ext cx="82550" cy="1047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7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102" y="24"/>
                </a:cxn>
                <a:cxn ang="0">
                  <a:pos x="104" y="44"/>
                </a:cxn>
                <a:cxn ang="0">
                  <a:pos x="102" y="63"/>
                </a:cxn>
                <a:cxn ang="0">
                  <a:pos x="95" y="83"/>
                </a:cxn>
                <a:cxn ang="0">
                  <a:pos x="84" y="100"/>
                </a:cxn>
                <a:cxn ang="0">
                  <a:pos x="71" y="114"/>
                </a:cxn>
                <a:cxn ang="0">
                  <a:pos x="55" y="124"/>
                </a:cxn>
                <a:cxn ang="0">
                  <a:pos x="37" y="129"/>
                </a:cxn>
                <a:cxn ang="0">
                  <a:pos x="17" y="132"/>
                </a:cxn>
                <a:cxn ang="0">
                  <a:pos x="10" y="132"/>
                </a:cxn>
                <a:cxn ang="0">
                  <a:pos x="6" y="130"/>
                </a:cxn>
                <a:cxn ang="0">
                  <a:pos x="3" y="128"/>
                </a:cxn>
                <a:cxn ang="0">
                  <a:pos x="1" y="126"/>
                </a:cxn>
                <a:cxn ang="0">
                  <a:pos x="0" y="123"/>
                </a:cxn>
                <a:cxn ang="0">
                  <a:pos x="0" y="119"/>
                </a:cxn>
                <a:cxn ang="0">
                  <a:pos x="1" y="116"/>
                </a:cxn>
                <a:cxn ang="0">
                  <a:pos x="2" y="114"/>
                </a:cxn>
                <a:cxn ang="0">
                  <a:pos x="4" y="112"/>
                </a:cxn>
                <a:cxn ang="0">
                  <a:pos x="7" y="110"/>
                </a:cxn>
                <a:cxn ang="0">
                  <a:pos x="27" y="110"/>
                </a:cxn>
                <a:cxn ang="0">
                  <a:pos x="43" y="105"/>
                </a:cxn>
                <a:cxn ang="0">
                  <a:pos x="56" y="97"/>
                </a:cxn>
                <a:cxn ang="0">
                  <a:pos x="68" y="86"/>
                </a:cxn>
                <a:cxn ang="0">
                  <a:pos x="78" y="70"/>
                </a:cxn>
                <a:cxn ang="0">
                  <a:pos x="82" y="52"/>
                </a:cxn>
                <a:cxn ang="0">
                  <a:pos x="82" y="33"/>
                </a:cxn>
                <a:cxn ang="0">
                  <a:pos x="76" y="15"/>
                </a:cxn>
                <a:cxn ang="0">
                  <a:pos x="75" y="12"/>
                </a:cxn>
                <a:cxn ang="0">
                  <a:pos x="75" y="8"/>
                </a:cxn>
                <a:cxn ang="0">
                  <a:pos x="76" y="5"/>
                </a:cxn>
                <a:cxn ang="0">
                  <a:pos x="80" y="1"/>
                </a:cxn>
                <a:cxn ang="0">
                  <a:pos x="83" y="0"/>
                </a:cxn>
              </a:cxnLst>
              <a:rect l="0" t="0" r="r" b="b"/>
              <a:pathLst>
                <a:path w="104" h="132">
                  <a:moveTo>
                    <a:pt x="83" y="0"/>
                  </a:moveTo>
                  <a:lnTo>
                    <a:pt x="87" y="0"/>
                  </a:lnTo>
                  <a:lnTo>
                    <a:pt x="93" y="2"/>
                  </a:lnTo>
                  <a:lnTo>
                    <a:pt x="95" y="5"/>
                  </a:lnTo>
                  <a:lnTo>
                    <a:pt x="102" y="24"/>
                  </a:lnTo>
                  <a:lnTo>
                    <a:pt x="104" y="44"/>
                  </a:lnTo>
                  <a:lnTo>
                    <a:pt x="102" y="63"/>
                  </a:lnTo>
                  <a:lnTo>
                    <a:pt x="95" y="83"/>
                  </a:lnTo>
                  <a:lnTo>
                    <a:pt x="84" y="100"/>
                  </a:lnTo>
                  <a:lnTo>
                    <a:pt x="71" y="114"/>
                  </a:lnTo>
                  <a:lnTo>
                    <a:pt x="55" y="124"/>
                  </a:lnTo>
                  <a:lnTo>
                    <a:pt x="37" y="129"/>
                  </a:lnTo>
                  <a:lnTo>
                    <a:pt x="17" y="132"/>
                  </a:lnTo>
                  <a:lnTo>
                    <a:pt x="10" y="132"/>
                  </a:lnTo>
                  <a:lnTo>
                    <a:pt x="6" y="130"/>
                  </a:lnTo>
                  <a:lnTo>
                    <a:pt x="3" y="128"/>
                  </a:lnTo>
                  <a:lnTo>
                    <a:pt x="1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1" y="116"/>
                  </a:lnTo>
                  <a:lnTo>
                    <a:pt x="2" y="114"/>
                  </a:lnTo>
                  <a:lnTo>
                    <a:pt x="4" y="112"/>
                  </a:lnTo>
                  <a:lnTo>
                    <a:pt x="7" y="110"/>
                  </a:lnTo>
                  <a:lnTo>
                    <a:pt x="27" y="110"/>
                  </a:lnTo>
                  <a:lnTo>
                    <a:pt x="43" y="105"/>
                  </a:lnTo>
                  <a:lnTo>
                    <a:pt x="56" y="97"/>
                  </a:lnTo>
                  <a:lnTo>
                    <a:pt x="68" y="86"/>
                  </a:lnTo>
                  <a:lnTo>
                    <a:pt x="78" y="70"/>
                  </a:lnTo>
                  <a:lnTo>
                    <a:pt x="82" y="52"/>
                  </a:lnTo>
                  <a:lnTo>
                    <a:pt x="82" y="33"/>
                  </a:lnTo>
                  <a:lnTo>
                    <a:pt x="76" y="15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80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990"/>
            <p:cNvSpPr>
              <a:spLocks/>
            </p:cNvSpPr>
            <p:nvPr/>
          </p:nvSpPr>
          <p:spPr bwMode="auto">
            <a:xfrm>
              <a:off x="547688" y="4640263"/>
              <a:ext cx="44450" cy="682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7" y="2"/>
                </a:cxn>
                <a:cxn ang="0">
                  <a:pos x="34" y="15"/>
                </a:cxn>
                <a:cxn ang="0">
                  <a:pos x="46" y="33"/>
                </a:cxn>
                <a:cxn ang="0">
                  <a:pos x="53" y="52"/>
                </a:cxn>
                <a:cxn ang="0">
                  <a:pos x="56" y="73"/>
                </a:cxn>
                <a:cxn ang="0">
                  <a:pos x="53" y="80"/>
                </a:cxn>
                <a:cxn ang="0">
                  <a:pos x="51" y="82"/>
                </a:cxn>
                <a:cxn ang="0">
                  <a:pos x="48" y="84"/>
                </a:cxn>
                <a:cxn ang="0">
                  <a:pos x="41" y="84"/>
                </a:cxn>
                <a:cxn ang="0">
                  <a:pos x="38" y="82"/>
                </a:cxn>
                <a:cxn ang="0">
                  <a:pos x="36" y="80"/>
                </a:cxn>
                <a:cxn ang="0">
                  <a:pos x="34" y="77"/>
                </a:cxn>
                <a:cxn ang="0">
                  <a:pos x="34" y="73"/>
                </a:cxn>
                <a:cxn ang="0">
                  <a:pos x="31" y="58"/>
                </a:cxn>
                <a:cxn ang="0">
                  <a:pos x="26" y="43"/>
                </a:cxn>
                <a:cxn ang="0">
                  <a:pos x="17" y="30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56" h="84">
                  <a:moveTo>
                    <a:pt x="11" y="0"/>
                  </a:moveTo>
                  <a:lnTo>
                    <a:pt x="17" y="2"/>
                  </a:lnTo>
                  <a:lnTo>
                    <a:pt x="34" y="15"/>
                  </a:lnTo>
                  <a:lnTo>
                    <a:pt x="46" y="33"/>
                  </a:lnTo>
                  <a:lnTo>
                    <a:pt x="53" y="52"/>
                  </a:lnTo>
                  <a:lnTo>
                    <a:pt x="56" y="73"/>
                  </a:lnTo>
                  <a:lnTo>
                    <a:pt x="53" y="80"/>
                  </a:lnTo>
                  <a:lnTo>
                    <a:pt x="51" y="82"/>
                  </a:lnTo>
                  <a:lnTo>
                    <a:pt x="48" y="84"/>
                  </a:lnTo>
                  <a:lnTo>
                    <a:pt x="41" y="84"/>
                  </a:lnTo>
                  <a:lnTo>
                    <a:pt x="38" y="82"/>
                  </a:lnTo>
                  <a:lnTo>
                    <a:pt x="36" y="80"/>
                  </a:lnTo>
                  <a:lnTo>
                    <a:pt x="34" y="77"/>
                  </a:lnTo>
                  <a:lnTo>
                    <a:pt x="34" y="73"/>
                  </a:lnTo>
                  <a:lnTo>
                    <a:pt x="31" y="58"/>
                  </a:lnTo>
                  <a:lnTo>
                    <a:pt x="26" y="43"/>
                  </a:lnTo>
                  <a:lnTo>
                    <a:pt x="17" y="30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91"/>
            <p:cNvSpPr>
              <a:spLocks/>
            </p:cNvSpPr>
            <p:nvPr/>
          </p:nvSpPr>
          <p:spPr bwMode="auto">
            <a:xfrm>
              <a:off x="454025" y="4629150"/>
              <a:ext cx="53975" cy="428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8" y="4"/>
                </a:cxn>
                <a:cxn ang="0">
                  <a:pos x="45" y="11"/>
                </a:cxn>
                <a:cxn ang="0">
                  <a:pos x="58" y="25"/>
                </a:cxn>
                <a:cxn ang="0">
                  <a:pos x="67" y="40"/>
                </a:cxn>
                <a:cxn ang="0">
                  <a:pos x="68" y="43"/>
                </a:cxn>
                <a:cxn ang="0">
                  <a:pos x="66" y="50"/>
                </a:cxn>
                <a:cxn ang="0">
                  <a:pos x="64" y="52"/>
                </a:cxn>
                <a:cxn ang="0">
                  <a:pos x="60" y="53"/>
                </a:cxn>
                <a:cxn ang="0">
                  <a:pos x="58" y="54"/>
                </a:cxn>
                <a:cxn ang="0">
                  <a:pos x="54" y="54"/>
                </a:cxn>
                <a:cxn ang="0">
                  <a:pos x="50" y="52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1" y="37"/>
                </a:cxn>
                <a:cxn ang="0">
                  <a:pos x="32" y="29"/>
                </a:cxn>
                <a:cxn ang="0">
                  <a:pos x="22" y="25"/>
                </a:cxn>
                <a:cxn ang="0">
                  <a:pos x="11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68" h="54">
                  <a:moveTo>
                    <a:pt x="11" y="0"/>
                  </a:moveTo>
                  <a:lnTo>
                    <a:pt x="28" y="4"/>
                  </a:lnTo>
                  <a:lnTo>
                    <a:pt x="45" y="11"/>
                  </a:lnTo>
                  <a:lnTo>
                    <a:pt x="58" y="25"/>
                  </a:lnTo>
                  <a:lnTo>
                    <a:pt x="67" y="40"/>
                  </a:lnTo>
                  <a:lnTo>
                    <a:pt x="68" y="43"/>
                  </a:lnTo>
                  <a:lnTo>
                    <a:pt x="66" y="50"/>
                  </a:lnTo>
                  <a:lnTo>
                    <a:pt x="64" y="52"/>
                  </a:lnTo>
                  <a:lnTo>
                    <a:pt x="60" y="53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50" y="52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1" y="37"/>
                  </a:lnTo>
                  <a:lnTo>
                    <a:pt x="32" y="29"/>
                  </a:lnTo>
                  <a:lnTo>
                    <a:pt x="22" y="25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992"/>
            <p:cNvSpPr>
              <a:spLocks noEditPoints="1"/>
            </p:cNvSpPr>
            <p:nvPr/>
          </p:nvSpPr>
          <p:spPr bwMode="auto">
            <a:xfrm>
              <a:off x="523875" y="4211638"/>
              <a:ext cx="287338" cy="322263"/>
            </a:xfrm>
            <a:custGeom>
              <a:avLst/>
              <a:gdLst/>
              <a:ahLst/>
              <a:cxnLst>
                <a:cxn ang="0">
                  <a:pos x="109" y="22"/>
                </a:cxn>
                <a:cxn ang="0">
                  <a:pos x="86" y="25"/>
                </a:cxn>
                <a:cxn ang="0">
                  <a:pos x="65" y="34"/>
                </a:cxn>
                <a:cxn ang="0">
                  <a:pos x="47" y="47"/>
                </a:cxn>
                <a:cxn ang="0">
                  <a:pos x="34" y="65"/>
                </a:cxn>
                <a:cxn ang="0">
                  <a:pos x="25" y="85"/>
                </a:cxn>
                <a:cxn ang="0">
                  <a:pos x="22" y="109"/>
                </a:cxn>
                <a:cxn ang="0">
                  <a:pos x="22" y="287"/>
                </a:cxn>
                <a:cxn ang="0">
                  <a:pos x="66" y="287"/>
                </a:cxn>
                <a:cxn ang="0">
                  <a:pos x="66" y="354"/>
                </a:cxn>
                <a:cxn ang="0">
                  <a:pos x="134" y="287"/>
                </a:cxn>
                <a:cxn ang="0">
                  <a:pos x="254" y="287"/>
                </a:cxn>
                <a:cxn ang="0">
                  <a:pos x="277" y="283"/>
                </a:cxn>
                <a:cxn ang="0">
                  <a:pos x="298" y="275"/>
                </a:cxn>
                <a:cxn ang="0">
                  <a:pos x="316" y="261"/>
                </a:cxn>
                <a:cxn ang="0">
                  <a:pos x="329" y="244"/>
                </a:cxn>
                <a:cxn ang="0">
                  <a:pos x="338" y="223"/>
                </a:cxn>
                <a:cxn ang="0">
                  <a:pos x="341" y="200"/>
                </a:cxn>
                <a:cxn ang="0">
                  <a:pos x="341" y="22"/>
                </a:cxn>
                <a:cxn ang="0">
                  <a:pos x="109" y="22"/>
                </a:cxn>
                <a:cxn ang="0">
                  <a:pos x="109" y="0"/>
                </a:cxn>
                <a:cxn ang="0">
                  <a:pos x="362" y="0"/>
                </a:cxn>
                <a:cxn ang="0">
                  <a:pos x="362" y="200"/>
                </a:cxn>
                <a:cxn ang="0">
                  <a:pos x="358" y="224"/>
                </a:cxn>
                <a:cxn ang="0">
                  <a:pos x="351" y="247"/>
                </a:cxn>
                <a:cxn ang="0">
                  <a:pos x="338" y="268"/>
                </a:cxn>
                <a:cxn ang="0">
                  <a:pos x="321" y="284"/>
                </a:cxn>
                <a:cxn ang="0">
                  <a:pos x="301" y="298"/>
                </a:cxn>
                <a:cxn ang="0">
                  <a:pos x="278" y="305"/>
                </a:cxn>
                <a:cxn ang="0">
                  <a:pos x="254" y="309"/>
                </a:cxn>
                <a:cxn ang="0">
                  <a:pos x="143" y="309"/>
                </a:cxn>
                <a:cxn ang="0">
                  <a:pos x="44" y="407"/>
                </a:cxn>
                <a:cxn ang="0">
                  <a:pos x="44" y="309"/>
                </a:cxn>
                <a:cxn ang="0">
                  <a:pos x="0" y="309"/>
                </a:cxn>
                <a:cxn ang="0">
                  <a:pos x="0" y="109"/>
                </a:cxn>
                <a:cxn ang="0">
                  <a:pos x="3" y="84"/>
                </a:cxn>
                <a:cxn ang="0">
                  <a:pos x="11" y="61"/>
                </a:cxn>
                <a:cxn ang="0">
                  <a:pos x="24" y="40"/>
                </a:cxn>
                <a:cxn ang="0">
                  <a:pos x="41" y="24"/>
                </a:cxn>
                <a:cxn ang="0">
                  <a:pos x="62" y="11"/>
                </a:cxn>
                <a:cxn ang="0">
                  <a:pos x="85" y="3"/>
                </a:cxn>
                <a:cxn ang="0">
                  <a:pos x="109" y="0"/>
                </a:cxn>
              </a:cxnLst>
              <a:rect l="0" t="0" r="r" b="b"/>
              <a:pathLst>
                <a:path w="362" h="407">
                  <a:moveTo>
                    <a:pt x="109" y="22"/>
                  </a:moveTo>
                  <a:lnTo>
                    <a:pt x="86" y="25"/>
                  </a:lnTo>
                  <a:lnTo>
                    <a:pt x="65" y="34"/>
                  </a:lnTo>
                  <a:lnTo>
                    <a:pt x="47" y="47"/>
                  </a:lnTo>
                  <a:lnTo>
                    <a:pt x="34" y="65"/>
                  </a:lnTo>
                  <a:lnTo>
                    <a:pt x="25" y="85"/>
                  </a:lnTo>
                  <a:lnTo>
                    <a:pt x="22" y="109"/>
                  </a:lnTo>
                  <a:lnTo>
                    <a:pt x="22" y="287"/>
                  </a:lnTo>
                  <a:lnTo>
                    <a:pt x="66" y="287"/>
                  </a:lnTo>
                  <a:lnTo>
                    <a:pt x="66" y="354"/>
                  </a:lnTo>
                  <a:lnTo>
                    <a:pt x="134" y="287"/>
                  </a:lnTo>
                  <a:lnTo>
                    <a:pt x="254" y="287"/>
                  </a:lnTo>
                  <a:lnTo>
                    <a:pt x="277" y="283"/>
                  </a:lnTo>
                  <a:lnTo>
                    <a:pt x="298" y="275"/>
                  </a:lnTo>
                  <a:lnTo>
                    <a:pt x="316" y="261"/>
                  </a:lnTo>
                  <a:lnTo>
                    <a:pt x="329" y="244"/>
                  </a:lnTo>
                  <a:lnTo>
                    <a:pt x="338" y="223"/>
                  </a:lnTo>
                  <a:lnTo>
                    <a:pt x="341" y="200"/>
                  </a:lnTo>
                  <a:lnTo>
                    <a:pt x="341" y="22"/>
                  </a:lnTo>
                  <a:lnTo>
                    <a:pt x="109" y="22"/>
                  </a:lnTo>
                  <a:close/>
                  <a:moveTo>
                    <a:pt x="109" y="0"/>
                  </a:moveTo>
                  <a:lnTo>
                    <a:pt x="362" y="0"/>
                  </a:lnTo>
                  <a:lnTo>
                    <a:pt x="362" y="200"/>
                  </a:lnTo>
                  <a:lnTo>
                    <a:pt x="358" y="224"/>
                  </a:lnTo>
                  <a:lnTo>
                    <a:pt x="351" y="247"/>
                  </a:lnTo>
                  <a:lnTo>
                    <a:pt x="338" y="268"/>
                  </a:lnTo>
                  <a:lnTo>
                    <a:pt x="321" y="284"/>
                  </a:lnTo>
                  <a:lnTo>
                    <a:pt x="301" y="298"/>
                  </a:lnTo>
                  <a:lnTo>
                    <a:pt x="278" y="305"/>
                  </a:lnTo>
                  <a:lnTo>
                    <a:pt x="254" y="309"/>
                  </a:lnTo>
                  <a:lnTo>
                    <a:pt x="143" y="309"/>
                  </a:lnTo>
                  <a:lnTo>
                    <a:pt x="44" y="407"/>
                  </a:lnTo>
                  <a:lnTo>
                    <a:pt x="44" y="309"/>
                  </a:lnTo>
                  <a:lnTo>
                    <a:pt x="0" y="309"/>
                  </a:lnTo>
                  <a:lnTo>
                    <a:pt x="0" y="109"/>
                  </a:lnTo>
                  <a:lnTo>
                    <a:pt x="3" y="84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993"/>
            <p:cNvSpPr>
              <a:spLocks/>
            </p:cNvSpPr>
            <p:nvPr/>
          </p:nvSpPr>
          <p:spPr bwMode="auto">
            <a:xfrm>
              <a:off x="581025" y="4305300"/>
              <a:ext cx="176213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12" y="0"/>
                </a:cxn>
                <a:cxn ang="0">
                  <a:pos x="218" y="2"/>
                </a:cxn>
                <a:cxn ang="0">
                  <a:pos x="220" y="5"/>
                </a:cxn>
                <a:cxn ang="0">
                  <a:pos x="223" y="8"/>
                </a:cxn>
                <a:cxn ang="0">
                  <a:pos x="223" y="15"/>
                </a:cxn>
                <a:cxn ang="0">
                  <a:pos x="220" y="18"/>
                </a:cxn>
                <a:cxn ang="0">
                  <a:pos x="218" y="20"/>
                </a:cxn>
                <a:cxn ang="0">
                  <a:pos x="215" y="22"/>
                </a:cxn>
                <a:cxn ang="0">
                  <a:pos x="8" y="22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23" h="22">
                  <a:moveTo>
                    <a:pt x="11" y="0"/>
                  </a:moveTo>
                  <a:lnTo>
                    <a:pt x="212" y="0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3" y="8"/>
                  </a:lnTo>
                  <a:lnTo>
                    <a:pt x="223" y="15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5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994"/>
            <p:cNvSpPr>
              <a:spLocks/>
            </p:cNvSpPr>
            <p:nvPr/>
          </p:nvSpPr>
          <p:spPr bwMode="auto">
            <a:xfrm>
              <a:off x="581025" y="4357688"/>
              <a:ext cx="17621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15" y="0"/>
                </a:cxn>
                <a:cxn ang="0">
                  <a:pos x="218" y="2"/>
                </a:cxn>
                <a:cxn ang="0">
                  <a:pos x="220" y="5"/>
                </a:cxn>
                <a:cxn ang="0">
                  <a:pos x="223" y="8"/>
                </a:cxn>
                <a:cxn ang="0">
                  <a:pos x="223" y="15"/>
                </a:cxn>
                <a:cxn ang="0">
                  <a:pos x="220" y="18"/>
                </a:cxn>
                <a:cxn ang="0">
                  <a:pos x="218" y="20"/>
                </a:cxn>
                <a:cxn ang="0">
                  <a:pos x="212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3" h="22">
                  <a:moveTo>
                    <a:pt x="8" y="0"/>
                  </a:moveTo>
                  <a:lnTo>
                    <a:pt x="215" y="0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3" y="8"/>
                  </a:lnTo>
                  <a:lnTo>
                    <a:pt x="223" y="15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2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2210075" y="3820405"/>
            <a:ext cx="1582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644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endParaRPr lang="ru-RU" sz="2800" dirty="0">
              <a:solidFill>
                <a:srgbClr val="1644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543558" y="1694239"/>
            <a:ext cx="2898379" cy="0"/>
          </a:xfrm>
          <a:prstGeom prst="line">
            <a:avLst/>
          </a:prstGeom>
          <a:ln w="12700">
            <a:solidFill>
              <a:srgbClr val="850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713172" y="1694239"/>
            <a:ext cx="2898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2978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2034785" y="2639390"/>
            <a:ext cx="379938" cy="124662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928759" y="4205822"/>
            <a:ext cx="285961" cy="570804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273976" y="3483859"/>
            <a:ext cx="454895" cy="199995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28871" y="3483859"/>
            <a:ext cx="890077" cy="0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араллелограмм 41"/>
          <p:cNvSpPr/>
          <p:nvPr/>
        </p:nvSpPr>
        <p:spPr>
          <a:xfrm>
            <a:off x="6844307" y="5471138"/>
            <a:ext cx="4634543" cy="772647"/>
          </a:xfrm>
          <a:prstGeom prst="parallelogram">
            <a:avLst/>
          </a:prstGeom>
          <a:solidFill>
            <a:schemeClr val="bg1">
              <a:lumMod val="50000"/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88150" y="898554"/>
            <a:ext cx="5336680" cy="4583725"/>
          </a:xfrm>
          <a:prstGeom prst="rect">
            <a:avLst/>
          </a:prstGeom>
          <a:solidFill>
            <a:srgbClr val="E7E3F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660475"/>
              </p:ext>
            </p:extLst>
          </p:nvPr>
        </p:nvGraphicFramePr>
        <p:xfrm>
          <a:off x="1046948" y="1819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10" y="2540747"/>
            <a:ext cx="1075114" cy="431756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1218699" y="5471138"/>
            <a:ext cx="4634543" cy="772647"/>
          </a:xfrm>
          <a:prstGeom prst="parallelogram">
            <a:avLst/>
          </a:prstGeom>
          <a:solidFill>
            <a:srgbClr val="038F8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Заголовок 54"/>
          <p:cNvSpPr txBox="1">
            <a:spLocks/>
          </p:cNvSpPr>
          <p:nvPr/>
        </p:nvSpPr>
        <p:spPr>
          <a:xfrm>
            <a:off x="855676" y="327170"/>
            <a:ext cx="10811391" cy="4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ru-RU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ИСПОЛЬЗУЕМЫЕ ТЕХНОЛОГИИ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13541" y="5742688"/>
            <a:ext cx="379943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buClr>
                <a:schemeClr val="dk1"/>
              </a:buClr>
              <a:buSzPct val="25000"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БЭКЕНД-ТЕХНОЛОГИИ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47596" y="5742688"/>
            <a:ext cx="1042273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buClr>
                <a:schemeClr val="dk1"/>
              </a:buClr>
              <a:buSzPct val="25000"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СУБД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486013"/>
              </p:ext>
            </p:extLst>
          </p:nvPr>
        </p:nvGraphicFramePr>
        <p:xfrm>
          <a:off x="6597396" y="2022335"/>
          <a:ext cx="4572000" cy="267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08342" y="1326673"/>
            <a:ext cx="767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php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4780" y="2956126"/>
            <a:ext cx="67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.net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1386" y="4225709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python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308" y="212771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08" y="1176048"/>
            <a:ext cx="643627" cy="594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40" y="1253602"/>
            <a:ext cx="648673" cy="8741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3" r="72759" b="26611"/>
          <a:stretch/>
        </p:blipFill>
        <p:spPr>
          <a:xfrm>
            <a:off x="991251" y="3932870"/>
            <a:ext cx="824268" cy="843756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2829307" y="1857470"/>
            <a:ext cx="99452" cy="329730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28759" y="1857470"/>
            <a:ext cx="890077" cy="0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18699" y="2639390"/>
            <a:ext cx="816086" cy="0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15519" y="4776626"/>
            <a:ext cx="1113240" cy="0"/>
          </a:xfrm>
          <a:prstGeom prst="line">
            <a:avLst/>
          </a:prstGeom>
          <a:ln w="19050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128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 descr="shutterstock_126278489.jpg"/>
          <p:cNvPicPr>
            <a:picLocks noChangeAspect="1"/>
          </p:cNvPicPr>
          <p:nvPr/>
        </p:nvPicPr>
        <p:blipFill>
          <a:blip r:embed="rId2"/>
          <a:srcRect t="48395" b="10617"/>
          <a:stretch>
            <a:fillRect/>
          </a:stretch>
        </p:blipFill>
        <p:spPr>
          <a:xfrm>
            <a:off x="952500" y="4258733"/>
            <a:ext cx="10287000" cy="2599267"/>
          </a:xfrm>
          <a:prstGeom prst="rect">
            <a:avLst/>
          </a:prstGeom>
        </p:spPr>
      </p:pic>
      <p:sp>
        <p:nvSpPr>
          <p:cNvPr id="149" name="Прямоугольник 148"/>
          <p:cNvSpPr/>
          <p:nvPr/>
        </p:nvSpPr>
        <p:spPr>
          <a:xfrm>
            <a:off x="961603" y="1122573"/>
            <a:ext cx="4051734" cy="2754455"/>
          </a:xfrm>
          <a:prstGeom prst="rect">
            <a:avLst/>
          </a:prstGeom>
          <a:solidFill>
            <a:srgbClr val="125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Заголовок 54"/>
          <p:cNvSpPr txBox="1">
            <a:spLocks/>
          </p:cNvSpPr>
          <p:nvPr/>
        </p:nvSpPr>
        <p:spPr>
          <a:xfrm>
            <a:off x="855676" y="327170"/>
            <a:ext cx="10811391" cy="4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ПОРТИРОВАНИЕ МИС. ПОСТАНОВКА ЗАДАЧИ.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1262154" y="1331293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МЕДИЦИНСКАЯ ИС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239103" y="1803487"/>
            <a:ext cx="3310463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БАРС.Здравоохранение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-МИС»  - решение для автоматизации деятельности стационаров и поликлиник, включая обмен данными между ЛПУ и централизованный сбор показателей со всей сети медучреждений.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6360908" y="1145083"/>
            <a:ext cx="33169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rgbClr val="850D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 ЭКСПЕРИМЕНТА</a:t>
            </a:r>
            <a:endParaRPr lang="ru-RU" sz="2100" b="1" dirty="0">
              <a:solidFill>
                <a:srgbClr val="850D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360908" y="3382687"/>
            <a:ext cx="553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>
              <a:spcBef>
                <a:spcPts val="1500"/>
              </a:spcBef>
              <a:buClr>
                <a:schemeClr val="accent4"/>
              </a:buClr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Унификация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6350000" y="1942144"/>
            <a:ext cx="5427333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>
              <a:lnSpc>
                <a:spcPts val="1300"/>
              </a:lnSpc>
              <a:spcBef>
                <a:spcPts val="1500"/>
              </a:spcBef>
              <a:buClr>
                <a:schemeClr val="accent4"/>
              </a:buClr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стоимости внедрения и поддержки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6339870" y="2610157"/>
            <a:ext cx="5327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>
              <a:spcBef>
                <a:spcPts val="1500"/>
              </a:spcBef>
              <a:buClr>
                <a:schemeClr val="accent4"/>
              </a:buClr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Переход к свободному ПО</a:t>
            </a:r>
          </a:p>
        </p:txBody>
      </p:sp>
      <p:sp>
        <p:nvSpPr>
          <p:cNvPr id="150" name="Freeform 7"/>
          <p:cNvSpPr>
            <a:spLocks/>
          </p:cNvSpPr>
          <p:nvPr/>
        </p:nvSpPr>
        <p:spPr bwMode="auto">
          <a:xfrm>
            <a:off x="5876966" y="1832876"/>
            <a:ext cx="288838" cy="555037"/>
          </a:xfrm>
          <a:custGeom>
            <a:avLst/>
            <a:gdLst/>
            <a:ahLst/>
            <a:cxnLst>
              <a:cxn ang="0">
                <a:pos x="218" y="711"/>
              </a:cxn>
              <a:cxn ang="0">
                <a:pos x="40" y="711"/>
              </a:cxn>
              <a:cxn ang="0">
                <a:pos x="40" y="684"/>
              </a:cxn>
              <a:cxn ang="0">
                <a:pos x="191" y="684"/>
              </a:cxn>
              <a:cxn ang="0">
                <a:pos x="191" y="24"/>
              </a:cxn>
              <a:cxn ang="0">
                <a:pos x="0" y="62"/>
              </a:cxn>
              <a:cxn ang="0">
                <a:pos x="0" y="40"/>
              </a:cxn>
              <a:cxn ang="0">
                <a:pos x="218" y="0"/>
              </a:cxn>
              <a:cxn ang="0">
                <a:pos x="218" y="684"/>
              </a:cxn>
              <a:cxn ang="0">
                <a:pos x="370" y="684"/>
              </a:cxn>
              <a:cxn ang="0">
                <a:pos x="370" y="711"/>
              </a:cxn>
              <a:cxn ang="0">
                <a:pos x="218" y="711"/>
              </a:cxn>
            </a:cxnLst>
            <a:rect l="0" t="0" r="r" b="b"/>
            <a:pathLst>
              <a:path w="370" h="711">
                <a:moveTo>
                  <a:pt x="218" y="711"/>
                </a:moveTo>
                <a:lnTo>
                  <a:pt x="40" y="711"/>
                </a:lnTo>
                <a:lnTo>
                  <a:pt x="40" y="684"/>
                </a:lnTo>
                <a:lnTo>
                  <a:pt x="191" y="684"/>
                </a:lnTo>
                <a:lnTo>
                  <a:pt x="191" y="24"/>
                </a:lnTo>
                <a:lnTo>
                  <a:pt x="0" y="62"/>
                </a:lnTo>
                <a:lnTo>
                  <a:pt x="0" y="40"/>
                </a:lnTo>
                <a:lnTo>
                  <a:pt x="218" y="0"/>
                </a:lnTo>
                <a:lnTo>
                  <a:pt x="218" y="684"/>
                </a:lnTo>
                <a:lnTo>
                  <a:pt x="370" y="684"/>
                </a:lnTo>
                <a:lnTo>
                  <a:pt x="370" y="711"/>
                </a:lnTo>
                <a:lnTo>
                  <a:pt x="218" y="711"/>
                </a:lnTo>
                <a:close/>
              </a:path>
            </a:pathLst>
          </a:custGeom>
          <a:solidFill>
            <a:srgbClr val="850D6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Freeform 8"/>
          <p:cNvSpPr>
            <a:spLocks/>
          </p:cNvSpPr>
          <p:nvPr/>
        </p:nvSpPr>
        <p:spPr bwMode="auto">
          <a:xfrm>
            <a:off x="5876966" y="2547762"/>
            <a:ext cx="350933" cy="572786"/>
          </a:xfrm>
          <a:custGeom>
            <a:avLst/>
            <a:gdLst/>
            <a:ahLst/>
            <a:cxnLst>
              <a:cxn ang="0">
                <a:pos x="435" y="710"/>
              </a:cxn>
              <a:cxn ang="0">
                <a:pos x="16" y="710"/>
              </a:cxn>
              <a:cxn ang="0">
                <a:pos x="16" y="685"/>
              </a:cxn>
              <a:cxn ang="0">
                <a:pos x="245" y="419"/>
              </a:cxn>
              <a:cxn ang="0">
                <a:pos x="275" y="382"/>
              </a:cxn>
              <a:cxn ang="0">
                <a:pos x="301" y="349"/>
              </a:cxn>
              <a:cxn ang="0">
                <a:pos x="323" y="317"/>
              </a:cxn>
              <a:cxn ang="0">
                <a:pos x="341" y="288"/>
              </a:cxn>
              <a:cxn ang="0">
                <a:pos x="357" y="253"/>
              </a:cxn>
              <a:cxn ang="0">
                <a:pos x="368" y="220"/>
              </a:cxn>
              <a:cxn ang="0">
                <a:pos x="371" y="188"/>
              </a:cxn>
              <a:cxn ang="0">
                <a:pos x="368" y="151"/>
              </a:cxn>
              <a:cxn ang="0">
                <a:pos x="360" y="119"/>
              </a:cxn>
              <a:cxn ang="0">
                <a:pos x="347" y="92"/>
              </a:cxn>
              <a:cxn ang="0">
                <a:pos x="328" y="68"/>
              </a:cxn>
              <a:cxn ang="0">
                <a:pos x="304" y="49"/>
              </a:cxn>
              <a:cxn ang="0">
                <a:pos x="275" y="36"/>
              </a:cxn>
              <a:cxn ang="0">
                <a:pos x="242" y="28"/>
              </a:cxn>
              <a:cxn ang="0">
                <a:pos x="204" y="25"/>
              </a:cxn>
              <a:cxn ang="0">
                <a:pos x="164" y="28"/>
              </a:cxn>
              <a:cxn ang="0">
                <a:pos x="127" y="38"/>
              </a:cxn>
              <a:cxn ang="0">
                <a:pos x="97" y="54"/>
              </a:cxn>
              <a:cxn ang="0">
                <a:pos x="72" y="76"/>
              </a:cxn>
              <a:cxn ang="0">
                <a:pos x="51" y="103"/>
              </a:cxn>
              <a:cxn ang="0">
                <a:pos x="35" y="134"/>
              </a:cxn>
              <a:cxn ang="0">
                <a:pos x="27" y="169"/>
              </a:cxn>
              <a:cxn ang="0">
                <a:pos x="24" y="207"/>
              </a:cxn>
              <a:cxn ang="0">
                <a:pos x="1" y="207"/>
              </a:cxn>
              <a:cxn ang="0">
                <a:pos x="0" y="204"/>
              </a:cxn>
              <a:cxn ang="0">
                <a:pos x="3" y="162"/>
              </a:cxn>
              <a:cxn ang="0">
                <a:pos x="13" y="124"/>
              </a:cxn>
              <a:cxn ang="0">
                <a:pos x="30" y="91"/>
              </a:cxn>
              <a:cxn ang="0">
                <a:pos x="54" y="59"/>
              </a:cxn>
              <a:cxn ang="0">
                <a:pos x="84" y="33"/>
              </a:cxn>
              <a:cxn ang="0">
                <a:pos x="119" y="14"/>
              </a:cxn>
              <a:cxn ang="0">
                <a:pos x="159" y="3"/>
              </a:cxn>
              <a:cxn ang="0">
                <a:pos x="204" y="0"/>
              </a:cxn>
              <a:cxn ang="0">
                <a:pos x="245" y="3"/>
              </a:cxn>
              <a:cxn ang="0">
                <a:pos x="283" y="13"/>
              </a:cxn>
              <a:cxn ang="0">
                <a:pos x="315" y="27"/>
              </a:cxn>
              <a:cxn ang="0">
                <a:pos x="344" y="49"/>
              </a:cxn>
              <a:cxn ang="0">
                <a:pos x="366" y="76"/>
              </a:cxn>
              <a:cxn ang="0">
                <a:pos x="384" y="108"/>
              </a:cxn>
              <a:cxn ang="0">
                <a:pos x="393" y="145"/>
              </a:cxn>
              <a:cxn ang="0">
                <a:pos x="397" y="188"/>
              </a:cxn>
              <a:cxn ang="0">
                <a:pos x="392" y="226"/>
              </a:cxn>
              <a:cxn ang="0">
                <a:pos x="379" y="266"/>
              </a:cxn>
              <a:cxn ang="0">
                <a:pos x="358" y="306"/>
              </a:cxn>
              <a:cxn ang="0">
                <a:pos x="330" y="349"/>
              </a:cxn>
              <a:cxn ang="0">
                <a:pos x="295" y="396"/>
              </a:cxn>
              <a:cxn ang="0">
                <a:pos x="253" y="447"/>
              </a:cxn>
              <a:cxn ang="0">
                <a:pos x="52" y="682"/>
              </a:cxn>
              <a:cxn ang="0">
                <a:pos x="52" y="685"/>
              </a:cxn>
              <a:cxn ang="0">
                <a:pos x="435" y="685"/>
              </a:cxn>
              <a:cxn ang="0">
                <a:pos x="435" y="710"/>
              </a:cxn>
            </a:cxnLst>
            <a:rect l="0" t="0" r="r" b="b"/>
            <a:pathLst>
              <a:path w="435" h="710">
                <a:moveTo>
                  <a:pt x="435" y="710"/>
                </a:moveTo>
                <a:lnTo>
                  <a:pt x="16" y="710"/>
                </a:lnTo>
                <a:lnTo>
                  <a:pt x="16" y="685"/>
                </a:lnTo>
                <a:lnTo>
                  <a:pt x="245" y="419"/>
                </a:lnTo>
                <a:lnTo>
                  <a:pt x="275" y="382"/>
                </a:lnTo>
                <a:lnTo>
                  <a:pt x="301" y="349"/>
                </a:lnTo>
                <a:lnTo>
                  <a:pt x="323" y="317"/>
                </a:lnTo>
                <a:lnTo>
                  <a:pt x="341" y="288"/>
                </a:lnTo>
                <a:lnTo>
                  <a:pt x="357" y="253"/>
                </a:lnTo>
                <a:lnTo>
                  <a:pt x="368" y="220"/>
                </a:lnTo>
                <a:lnTo>
                  <a:pt x="371" y="188"/>
                </a:lnTo>
                <a:lnTo>
                  <a:pt x="368" y="151"/>
                </a:lnTo>
                <a:lnTo>
                  <a:pt x="360" y="119"/>
                </a:lnTo>
                <a:lnTo>
                  <a:pt x="347" y="92"/>
                </a:lnTo>
                <a:lnTo>
                  <a:pt x="328" y="68"/>
                </a:lnTo>
                <a:lnTo>
                  <a:pt x="304" y="49"/>
                </a:lnTo>
                <a:lnTo>
                  <a:pt x="275" y="36"/>
                </a:lnTo>
                <a:lnTo>
                  <a:pt x="242" y="28"/>
                </a:lnTo>
                <a:lnTo>
                  <a:pt x="204" y="25"/>
                </a:lnTo>
                <a:lnTo>
                  <a:pt x="164" y="28"/>
                </a:lnTo>
                <a:lnTo>
                  <a:pt x="127" y="38"/>
                </a:lnTo>
                <a:lnTo>
                  <a:pt x="97" y="54"/>
                </a:lnTo>
                <a:lnTo>
                  <a:pt x="72" y="76"/>
                </a:lnTo>
                <a:lnTo>
                  <a:pt x="51" y="103"/>
                </a:lnTo>
                <a:lnTo>
                  <a:pt x="35" y="134"/>
                </a:lnTo>
                <a:lnTo>
                  <a:pt x="27" y="169"/>
                </a:lnTo>
                <a:lnTo>
                  <a:pt x="24" y="207"/>
                </a:lnTo>
                <a:lnTo>
                  <a:pt x="1" y="207"/>
                </a:lnTo>
                <a:lnTo>
                  <a:pt x="0" y="204"/>
                </a:lnTo>
                <a:lnTo>
                  <a:pt x="3" y="162"/>
                </a:lnTo>
                <a:lnTo>
                  <a:pt x="13" y="124"/>
                </a:lnTo>
                <a:lnTo>
                  <a:pt x="30" y="91"/>
                </a:lnTo>
                <a:lnTo>
                  <a:pt x="54" y="59"/>
                </a:lnTo>
                <a:lnTo>
                  <a:pt x="84" y="33"/>
                </a:lnTo>
                <a:lnTo>
                  <a:pt x="119" y="14"/>
                </a:lnTo>
                <a:lnTo>
                  <a:pt x="159" y="3"/>
                </a:lnTo>
                <a:lnTo>
                  <a:pt x="204" y="0"/>
                </a:lnTo>
                <a:lnTo>
                  <a:pt x="245" y="3"/>
                </a:lnTo>
                <a:lnTo>
                  <a:pt x="283" y="13"/>
                </a:lnTo>
                <a:lnTo>
                  <a:pt x="315" y="27"/>
                </a:lnTo>
                <a:lnTo>
                  <a:pt x="344" y="49"/>
                </a:lnTo>
                <a:lnTo>
                  <a:pt x="366" y="76"/>
                </a:lnTo>
                <a:lnTo>
                  <a:pt x="384" y="108"/>
                </a:lnTo>
                <a:lnTo>
                  <a:pt x="393" y="145"/>
                </a:lnTo>
                <a:lnTo>
                  <a:pt x="397" y="188"/>
                </a:lnTo>
                <a:lnTo>
                  <a:pt x="392" y="226"/>
                </a:lnTo>
                <a:lnTo>
                  <a:pt x="379" y="266"/>
                </a:lnTo>
                <a:lnTo>
                  <a:pt x="358" y="306"/>
                </a:lnTo>
                <a:lnTo>
                  <a:pt x="330" y="349"/>
                </a:lnTo>
                <a:lnTo>
                  <a:pt x="295" y="396"/>
                </a:lnTo>
                <a:lnTo>
                  <a:pt x="253" y="447"/>
                </a:lnTo>
                <a:lnTo>
                  <a:pt x="52" y="682"/>
                </a:lnTo>
                <a:lnTo>
                  <a:pt x="52" y="685"/>
                </a:lnTo>
                <a:lnTo>
                  <a:pt x="435" y="685"/>
                </a:lnTo>
                <a:lnTo>
                  <a:pt x="435" y="710"/>
                </a:lnTo>
                <a:close/>
              </a:path>
            </a:pathLst>
          </a:custGeom>
          <a:solidFill>
            <a:srgbClr val="C179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Freeform 9"/>
          <p:cNvSpPr>
            <a:spLocks/>
          </p:cNvSpPr>
          <p:nvPr/>
        </p:nvSpPr>
        <p:spPr bwMode="auto">
          <a:xfrm>
            <a:off x="5876966" y="3279523"/>
            <a:ext cx="332613" cy="555640"/>
          </a:xfrm>
          <a:custGeom>
            <a:avLst/>
            <a:gdLst/>
            <a:ahLst/>
            <a:cxnLst>
              <a:cxn ang="0">
                <a:pos x="202" y="339"/>
              </a:cxn>
              <a:cxn ang="0">
                <a:pos x="280" y="328"/>
              </a:cxn>
              <a:cxn ang="0">
                <a:pos x="341" y="294"/>
              </a:cxn>
              <a:cxn ang="0">
                <a:pos x="377" y="245"/>
              </a:cxn>
              <a:cxn ang="0">
                <a:pos x="390" y="188"/>
              </a:cxn>
              <a:cxn ang="0">
                <a:pos x="379" y="122"/>
              </a:cxn>
              <a:cxn ang="0">
                <a:pos x="347" y="71"/>
              </a:cxn>
              <a:cxn ang="0">
                <a:pos x="293" y="36"/>
              </a:cxn>
              <a:cxn ang="0">
                <a:pos x="218" y="25"/>
              </a:cxn>
              <a:cxn ang="0">
                <a:pos x="148" y="36"/>
              </a:cxn>
              <a:cxn ang="0">
                <a:pos x="89" y="71"/>
              </a:cxn>
              <a:cxn ang="0">
                <a:pos x="51" y="124"/>
              </a:cxn>
              <a:cxn ang="0">
                <a:pos x="38" y="193"/>
              </a:cxn>
              <a:cxn ang="0">
                <a:pos x="14" y="189"/>
              </a:cxn>
              <a:cxn ang="0">
                <a:pos x="27" y="113"/>
              </a:cxn>
              <a:cxn ang="0">
                <a:pos x="71" y="52"/>
              </a:cxn>
              <a:cxn ang="0">
                <a:pos x="138" y="13"/>
              </a:cxn>
              <a:cxn ang="0">
                <a:pos x="218" y="0"/>
              </a:cxn>
              <a:cxn ang="0">
                <a:pos x="299" y="13"/>
              </a:cxn>
              <a:cxn ang="0">
                <a:pos x="363" y="51"/>
              </a:cxn>
              <a:cxn ang="0">
                <a:pos x="403" y="110"/>
              </a:cxn>
              <a:cxn ang="0">
                <a:pos x="417" y="189"/>
              </a:cxn>
              <a:cxn ang="0">
                <a:pos x="401" y="258"/>
              </a:cxn>
              <a:cxn ang="0">
                <a:pos x="355" y="315"/>
              </a:cxn>
              <a:cxn ang="0">
                <a:pos x="288" y="352"/>
              </a:cxn>
              <a:cxn ang="0">
                <a:pos x="347" y="376"/>
              </a:cxn>
              <a:cxn ang="0">
                <a:pos x="393" y="412"/>
              </a:cxn>
              <a:cxn ang="0">
                <a:pos x="422" y="463"/>
              </a:cxn>
              <a:cxn ang="0">
                <a:pos x="431" y="524"/>
              </a:cxn>
              <a:cxn ang="0">
                <a:pos x="422" y="591"/>
              </a:cxn>
              <a:cxn ang="0">
                <a:pos x="395" y="645"/>
              </a:cxn>
              <a:cxn ang="0">
                <a:pos x="342" y="690"/>
              </a:cxn>
              <a:cxn ang="0">
                <a:pos x="267" y="717"/>
              </a:cxn>
              <a:cxn ang="0">
                <a:pos x="180" y="717"/>
              </a:cxn>
              <a:cxn ang="0">
                <a:pos x="100" y="690"/>
              </a:cxn>
              <a:cxn ang="0">
                <a:pos x="41" y="645"/>
              </a:cxn>
              <a:cxn ang="0">
                <a:pos x="9" y="588"/>
              </a:cxn>
              <a:cxn ang="0">
                <a:pos x="0" y="518"/>
              </a:cxn>
              <a:cxn ang="0">
                <a:pos x="22" y="514"/>
              </a:cxn>
              <a:cxn ang="0">
                <a:pos x="36" y="586"/>
              </a:cxn>
              <a:cxn ang="0">
                <a:pos x="79" y="643"/>
              </a:cxn>
              <a:cxn ang="0">
                <a:pos x="143" y="682"/>
              </a:cxn>
              <a:cxn ang="0">
                <a:pos x="223" y="694"/>
              </a:cxn>
              <a:cxn ang="0">
                <a:pos x="299" y="683"/>
              </a:cxn>
              <a:cxn ang="0">
                <a:pos x="358" y="650"/>
              </a:cxn>
              <a:cxn ang="0">
                <a:pos x="393" y="596"/>
              </a:cxn>
              <a:cxn ang="0">
                <a:pos x="406" y="525"/>
              </a:cxn>
              <a:cxn ang="0">
                <a:pos x="392" y="455"/>
              </a:cxn>
              <a:cxn ang="0">
                <a:pos x="350" y="404"/>
              </a:cxn>
              <a:cxn ang="0">
                <a:pos x="285" y="376"/>
              </a:cxn>
              <a:cxn ang="0">
                <a:pos x="202" y="366"/>
              </a:cxn>
              <a:cxn ang="0">
                <a:pos x="148" y="339"/>
              </a:cxn>
            </a:cxnLst>
            <a:rect l="0" t="0" r="r" b="b"/>
            <a:pathLst>
              <a:path w="431" h="720">
                <a:moveTo>
                  <a:pt x="148" y="339"/>
                </a:moveTo>
                <a:lnTo>
                  <a:pt x="202" y="339"/>
                </a:lnTo>
                <a:lnTo>
                  <a:pt x="243" y="336"/>
                </a:lnTo>
                <a:lnTo>
                  <a:pt x="280" y="328"/>
                </a:lnTo>
                <a:lnTo>
                  <a:pt x="312" y="314"/>
                </a:lnTo>
                <a:lnTo>
                  <a:pt x="341" y="294"/>
                </a:lnTo>
                <a:lnTo>
                  <a:pt x="363" y="272"/>
                </a:lnTo>
                <a:lnTo>
                  <a:pt x="377" y="245"/>
                </a:lnTo>
                <a:lnTo>
                  <a:pt x="387" y="218"/>
                </a:lnTo>
                <a:lnTo>
                  <a:pt x="390" y="188"/>
                </a:lnTo>
                <a:lnTo>
                  <a:pt x="387" y="154"/>
                </a:lnTo>
                <a:lnTo>
                  <a:pt x="379" y="122"/>
                </a:lnTo>
                <a:lnTo>
                  <a:pt x="366" y="95"/>
                </a:lnTo>
                <a:lnTo>
                  <a:pt x="347" y="71"/>
                </a:lnTo>
                <a:lnTo>
                  <a:pt x="323" y="51"/>
                </a:lnTo>
                <a:lnTo>
                  <a:pt x="293" y="36"/>
                </a:lnTo>
                <a:lnTo>
                  <a:pt x="258" y="28"/>
                </a:lnTo>
                <a:lnTo>
                  <a:pt x="218" y="25"/>
                </a:lnTo>
                <a:lnTo>
                  <a:pt x="181" y="28"/>
                </a:lnTo>
                <a:lnTo>
                  <a:pt x="148" y="36"/>
                </a:lnTo>
                <a:lnTo>
                  <a:pt x="116" y="51"/>
                </a:lnTo>
                <a:lnTo>
                  <a:pt x="89" y="71"/>
                </a:lnTo>
                <a:lnTo>
                  <a:pt x="67" y="95"/>
                </a:lnTo>
                <a:lnTo>
                  <a:pt x="51" y="124"/>
                </a:lnTo>
                <a:lnTo>
                  <a:pt x="41" y="156"/>
                </a:lnTo>
                <a:lnTo>
                  <a:pt x="38" y="193"/>
                </a:lnTo>
                <a:lnTo>
                  <a:pt x="16" y="193"/>
                </a:lnTo>
                <a:lnTo>
                  <a:pt x="14" y="189"/>
                </a:lnTo>
                <a:lnTo>
                  <a:pt x="17" y="150"/>
                </a:lnTo>
                <a:lnTo>
                  <a:pt x="27" y="113"/>
                </a:lnTo>
                <a:lnTo>
                  <a:pt x="46" y="81"/>
                </a:lnTo>
                <a:lnTo>
                  <a:pt x="71" y="52"/>
                </a:lnTo>
                <a:lnTo>
                  <a:pt x="103" y="30"/>
                </a:lnTo>
                <a:lnTo>
                  <a:pt x="138" y="13"/>
                </a:lnTo>
                <a:lnTo>
                  <a:pt x="176" y="3"/>
                </a:lnTo>
                <a:lnTo>
                  <a:pt x="218" y="0"/>
                </a:lnTo>
                <a:lnTo>
                  <a:pt x="261" y="3"/>
                </a:lnTo>
                <a:lnTo>
                  <a:pt x="299" y="13"/>
                </a:lnTo>
                <a:lnTo>
                  <a:pt x="333" y="28"/>
                </a:lnTo>
                <a:lnTo>
                  <a:pt x="363" y="51"/>
                </a:lnTo>
                <a:lnTo>
                  <a:pt x="387" y="78"/>
                </a:lnTo>
                <a:lnTo>
                  <a:pt x="403" y="110"/>
                </a:lnTo>
                <a:lnTo>
                  <a:pt x="414" y="148"/>
                </a:lnTo>
                <a:lnTo>
                  <a:pt x="417" y="189"/>
                </a:lnTo>
                <a:lnTo>
                  <a:pt x="412" y="224"/>
                </a:lnTo>
                <a:lnTo>
                  <a:pt x="401" y="258"/>
                </a:lnTo>
                <a:lnTo>
                  <a:pt x="382" y="288"/>
                </a:lnTo>
                <a:lnTo>
                  <a:pt x="355" y="315"/>
                </a:lnTo>
                <a:lnTo>
                  <a:pt x="325" y="336"/>
                </a:lnTo>
                <a:lnTo>
                  <a:pt x="288" y="352"/>
                </a:lnTo>
                <a:lnTo>
                  <a:pt x="320" y="361"/>
                </a:lnTo>
                <a:lnTo>
                  <a:pt x="347" y="376"/>
                </a:lnTo>
                <a:lnTo>
                  <a:pt x="372" y="392"/>
                </a:lnTo>
                <a:lnTo>
                  <a:pt x="393" y="412"/>
                </a:lnTo>
                <a:lnTo>
                  <a:pt x="409" y="436"/>
                </a:lnTo>
                <a:lnTo>
                  <a:pt x="422" y="463"/>
                </a:lnTo>
                <a:lnTo>
                  <a:pt x="428" y="492"/>
                </a:lnTo>
                <a:lnTo>
                  <a:pt x="431" y="524"/>
                </a:lnTo>
                <a:lnTo>
                  <a:pt x="430" y="559"/>
                </a:lnTo>
                <a:lnTo>
                  <a:pt x="422" y="591"/>
                </a:lnTo>
                <a:lnTo>
                  <a:pt x="411" y="619"/>
                </a:lnTo>
                <a:lnTo>
                  <a:pt x="395" y="645"/>
                </a:lnTo>
                <a:lnTo>
                  <a:pt x="374" y="667"/>
                </a:lnTo>
                <a:lnTo>
                  <a:pt x="342" y="690"/>
                </a:lnTo>
                <a:lnTo>
                  <a:pt x="307" y="707"/>
                </a:lnTo>
                <a:lnTo>
                  <a:pt x="267" y="717"/>
                </a:lnTo>
                <a:lnTo>
                  <a:pt x="223" y="720"/>
                </a:lnTo>
                <a:lnTo>
                  <a:pt x="180" y="717"/>
                </a:lnTo>
                <a:lnTo>
                  <a:pt x="138" y="707"/>
                </a:lnTo>
                <a:lnTo>
                  <a:pt x="100" y="690"/>
                </a:lnTo>
                <a:lnTo>
                  <a:pt x="65" y="667"/>
                </a:lnTo>
                <a:lnTo>
                  <a:pt x="41" y="645"/>
                </a:lnTo>
                <a:lnTo>
                  <a:pt x="22" y="618"/>
                </a:lnTo>
                <a:lnTo>
                  <a:pt x="9" y="588"/>
                </a:lnTo>
                <a:lnTo>
                  <a:pt x="1" y="554"/>
                </a:lnTo>
                <a:lnTo>
                  <a:pt x="0" y="518"/>
                </a:lnTo>
                <a:lnTo>
                  <a:pt x="1" y="514"/>
                </a:lnTo>
                <a:lnTo>
                  <a:pt x="22" y="514"/>
                </a:lnTo>
                <a:lnTo>
                  <a:pt x="25" y="553"/>
                </a:lnTo>
                <a:lnTo>
                  <a:pt x="36" y="586"/>
                </a:lnTo>
                <a:lnTo>
                  <a:pt x="54" y="616"/>
                </a:lnTo>
                <a:lnTo>
                  <a:pt x="79" y="643"/>
                </a:lnTo>
                <a:lnTo>
                  <a:pt x="110" y="666"/>
                </a:lnTo>
                <a:lnTo>
                  <a:pt x="143" y="682"/>
                </a:lnTo>
                <a:lnTo>
                  <a:pt x="181" y="691"/>
                </a:lnTo>
                <a:lnTo>
                  <a:pt x="223" y="694"/>
                </a:lnTo>
                <a:lnTo>
                  <a:pt x="264" y="691"/>
                </a:lnTo>
                <a:lnTo>
                  <a:pt x="299" y="683"/>
                </a:lnTo>
                <a:lnTo>
                  <a:pt x="331" y="669"/>
                </a:lnTo>
                <a:lnTo>
                  <a:pt x="358" y="650"/>
                </a:lnTo>
                <a:lnTo>
                  <a:pt x="379" y="624"/>
                </a:lnTo>
                <a:lnTo>
                  <a:pt x="393" y="596"/>
                </a:lnTo>
                <a:lnTo>
                  <a:pt x="403" y="562"/>
                </a:lnTo>
                <a:lnTo>
                  <a:pt x="406" y="525"/>
                </a:lnTo>
                <a:lnTo>
                  <a:pt x="403" y="487"/>
                </a:lnTo>
                <a:lnTo>
                  <a:pt x="392" y="455"/>
                </a:lnTo>
                <a:lnTo>
                  <a:pt x="374" y="427"/>
                </a:lnTo>
                <a:lnTo>
                  <a:pt x="350" y="404"/>
                </a:lnTo>
                <a:lnTo>
                  <a:pt x="320" y="388"/>
                </a:lnTo>
                <a:lnTo>
                  <a:pt x="285" y="376"/>
                </a:lnTo>
                <a:lnTo>
                  <a:pt x="247" y="369"/>
                </a:lnTo>
                <a:lnTo>
                  <a:pt x="202" y="366"/>
                </a:lnTo>
                <a:lnTo>
                  <a:pt x="148" y="366"/>
                </a:lnTo>
                <a:lnTo>
                  <a:pt x="148" y="339"/>
                </a:lnTo>
                <a:close/>
              </a:path>
            </a:pathLst>
          </a:custGeom>
          <a:solidFill>
            <a:srgbClr val="1F91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922867" y="4241800"/>
            <a:ext cx="10354733" cy="2616200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1239103" y="4763923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Трехзвенная архитектура;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Тонкий веб-клиент;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Тонкий веб-серве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Толстый сервер БД;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262154" y="4415954"/>
            <a:ext cx="4370107" cy="44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850D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 ВВОДНЫЕ:</a:t>
            </a:r>
            <a:endParaRPr lang="ru-RU" sz="2000" b="1" dirty="0"/>
          </a:p>
        </p:txBody>
      </p:sp>
      <p:grpSp>
        <p:nvGrpSpPr>
          <p:cNvPr id="157" name="Группа 156"/>
          <p:cNvGrpSpPr/>
          <p:nvPr/>
        </p:nvGrpSpPr>
        <p:grpSpPr>
          <a:xfrm>
            <a:off x="5504386" y="1077550"/>
            <a:ext cx="591614" cy="585466"/>
            <a:chOff x="9813925" y="4597401"/>
            <a:chExt cx="611188" cy="604837"/>
          </a:xfrm>
          <a:solidFill>
            <a:srgbClr val="850D6B"/>
          </a:solidFill>
        </p:grpSpPr>
        <p:sp>
          <p:nvSpPr>
            <p:cNvPr id="158" name="Freeform 649"/>
            <p:cNvSpPr>
              <a:spLocks noEditPoints="1"/>
            </p:cNvSpPr>
            <p:nvPr/>
          </p:nvSpPr>
          <p:spPr bwMode="auto">
            <a:xfrm>
              <a:off x="9837738" y="4630738"/>
              <a:ext cx="573088" cy="571500"/>
            </a:xfrm>
            <a:custGeom>
              <a:avLst/>
              <a:gdLst/>
              <a:ahLst/>
              <a:cxnLst>
                <a:cxn ang="0">
                  <a:pos x="151" y="12"/>
                </a:cxn>
                <a:cxn ang="0">
                  <a:pos x="98" y="30"/>
                </a:cxn>
                <a:cxn ang="0">
                  <a:pos x="52" y="69"/>
                </a:cxn>
                <a:cxn ang="0">
                  <a:pos x="21" y="119"/>
                </a:cxn>
                <a:cxn ang="0">
                  <a:pos x="10" y="176"/>
                </a:cxn>
                <a:cxn ang="0">
                  <a:pos x="18" y="234"/>
                </a:cxn>
                <a:cxn ang="0">
                  <a:pos x="47" y="286"/>
                </a:cxn>
                <a:cxn ang="0">
                  <a:pos x="92" y="326"/>
                </a:cxn>
                <a:cxn ang="0">
                  <a:pos x="149" y="347"/>
                </a:cxn>
                <a:cxn ang="0">
                  <a:pos x="209" y="348"/>
                </a:cxn>
                <a:cxn ang="0">
                  <a:pos x="263" y="328"/>
                </a:cxn>
                <a:cxn ang="0">
                  <a:pos x="306" y="294"/>
                </a:cxn>
                <a:cxn ang="0">
                  <a:pos x="335" y="250"/>
                </a:cxn>
                <a:cxn ang="0">
                  <a:pos x="349" y="199"/>
                </a:cxn>
                <a:cxn ang="0">
                  <a:pos x="347" y="145"/>
                </a:cxn>
                <a:cxn ang="0">
                  <a:pos x="328" y="95"/>
                </a:cxn>
                <a:cxn ang="0">
                  <a:pos x="291" y="51"/>
                </a:cxn>
                <a:cxn ang="0">
                  <a:pos x="240" y="20"/>
                </a:cxn>
                <a:cxn ang="0">
                  <a:pos x="180" y="10"/>
                </a:cxn>
                <a:cxn ang="0">
                  <a:pos x="207" y="2"/>
                </a:cxn>
                <a:cxn ang="0">
                  <a:pos x="258" y="17"/>
                </a:cxn>
                <a:cxn ang="0">
                  <a:pos x="302" y="48"/>
                </a:cxn>
                <a:cxn ang="0">
                  <a:pos x="337" y="91"/>
                </a:cxn>
                <a:cxn ang="0">
                  <a:pos x="356" y="143"/>
                </a:cxn>
                <a:cxn ang="0">
                  <a:pos x="360" y="200"/>
                </a:cxn>
                <a:cxn ang="0">
                  <a:pos x="344" y="254"/>
                </a:cxn>
                <a:cxn ang="0">
                  <a:pos x="313" y="301"/>
                </a:cxn>
                <a:cxn ang="0">
                  <a:pos x="268" y="338"/>
                </a:cxn>
                <a:cxn ang="0">
                  <a:pos x="211" y="357"/>
                </a:cxn>
                <a:cxn ang="0">
                  <a:pos x="152" y="358"/>
                </a:cxn>
                <a:cxn ang="0">
                  <a:pos x="102" y="343"/>
                </a:cxn>
                <a:cxn ang="0">
                  <a:pos x="57" y="312"/>
                </a:cxn>
                <a:cxn ang="0">
                  <a:pos x="22" y="269"/>
                </a:cxn>
                <a:cxn ang="0">
                  <a:pos x="3" y="215"/>
                </a:cxn>
                <a:cxn ang="0">
                  <a:pos x="1" y="159"/>
                </a:cxn>
                <a:cxn ang="0">
                  <a:pos x="15" y="106"/>
                </a:cxn>
                <a:cxn ang="0">
                  <a:pos x="46" y="58"/>
                </a:cxn>
                <a:cxn ang="0">
                  <a:pos x="92" y="22"/>
                </a:cxn>
                <a:cxn ang="0">
                  <a:pos x="149" y="2"/>
                </a:cxn>
              </a:cxnLst>
              <a:rect l="0" t="0" r="r" b="b"/>
              <a:pathLst>
                <a:path w="361" h="360">
                  <a:moveTo>
                    <a:pt x="180" y="10"/>
                  </a:moveTo>
                  <a:lnTo>
                    <a:pt x="151" y="12"/>
                  </a:lnTo>
                  <a:lnTo>
                    <a:pt x="123" y="19"/>
                  </a:lnTo>
                  <a:lnTo>
                    <a:pt x="98" y="30"/>
                  </a:lnTo>
                  <a:lnTo>
                    <a:pt x="74" y="47"/>
                  </a:lnTo>
                  <a:lnTo>
                    <a:pt x="52" y="69"/>
                  </a:lnTo>
                  <a:lnTo>
                    <a:pt x="35" y="92"/>
                  </a:lnTo>
                  <a:lnTo>
                    <a:pt x="21" y="119"/>
                  </a:lnTo>
                  <a:lnTo>
                    <a:pt x="13" y="147"/>
                  </a:lnTo>
                  <a:lnTo>
                    <a:pt x="10" y="176"/>
                  </a:lnTo>
                  <a:lnTo>
                    <a:pt x="12" y="205"/>
                  </a:lnTo>
                  <a:lnTo>
                    <a:pt x="18" y="234"/>
                  </a:lnTo>
                  <a:lnTo>
                    <a:pt x="31" y="260"/>
                  </a:lnTo>
                  <a:lnTo>
                    <a:pt x="47" y="286"/>
                  </a:lnTo>
                  <a:lnTo>
                    <a:pt x="68" y="308"/>
                  </a:lnTo>
                  <a:lnTo>
                    <a:pt x="92" y="326"/>
                  </a:lnTo>
                  <a:lnTo>
                    <a:pt x="119" y="339"/>
                  </a:lnTo>
                  <a:lnTo>
                    <a:pt x="149" y="347"/>
                  </a:lnTo>
                  <a:lnTo>
                    <a:pt x="180" y="350"/>
                  </a:lnTo>
                  <a:lnTo>
                    <a:pt x="209" y="348"/>
                  </a:lnTo>
                  <a:lnTo>
                    <a:pt x="237" y="341"/>
                  </a:lnTo>
                  <a:lnTo>
                    <a:pt x="263" y="328"/>
                  </a:lnTo>
                  <a:lnTo>
                    <a:pt x="286" y="313"/>
                  </a:lnTo>
                  <a:lnTo>
                    <a:pt x="306" y="294"/>
                  </a:lnTo>
                  <a:lnTo>
                    <a:pt x="322" y="274"/>
                  </a:lnTo>
                  <a:lnTo>
                    <a:pt x="335" y="250"/>
                  </a:lnTo>
                  <a:lnTo>
                    <a:pt x="344" y="225"/>
                  </a:lnTo>
                  <a:lnTo>
                    <a:pt x="349" y="199"/>
                  </a:lnTo>
                  <a:lnTo>
                    <a:pt x="350" y="172"/>
                  </a:lnTo>
                  <a:lnTo>
                    <a:pt x="347" y="145"/>
                  </a:lnTo>
                  <a:lnTo>
                    <a:pt x="339" y="120"/>
                  </a:lnTo>
                  <a:lnTo>
                    <a:pt x="328" y="95"/>
                  </a:lnTo>
                  <a:lnTo>
                    <a:pt x="313" y="74"/>
                  </a:lnTo>
                  <a:lnTo>
                    <a:pt x="291" y="51"/>
                  </a:lnTo>
                  <a:lnTo>
                    <a:pt x="267" y="34"/>
                  </a:lnTo>
                  <a:lnTo>
                    <a:pt x="240" y="20"/>
                  </a:lnTo>
                  <a:lnTo>
                    <a:pt x="211" y="13"/>
                  </a:lnTo>
                  <a:lnTo>
                    <a:pt x="180" y="10"/>
                  </a:lnTo>
                  <a:close/>
                  <a:moveTo>
                    <a:pt x="180" y="0"/>
                  </a:moveTo>
                  <a:lnTo>
                    <a:pt x="207" y="2"/>
                  </a:lnTo>
                  <a:lnTo>
                    <a:pt x="233" y="8"/>
                  </a:lnTo>
                  <a:lnTo>
                    <a:pt x="258" y="17"/>
                  </a:lnTo>
                  <a:lnTo>
                    <a:pt x="281" y="30"/>
                  </a:lnTo>
                  <a:lnTo>
                    <a:pt x="302" y="48"/>
                  </a:lnTo>
                  <a:lnTo>
                    <a:pt x="320" y="68"/>
                  </a:lnTo>
                  <a:lnTo>
                    <a:pt x="337" y="91"/>
                  </a:lnTo>
                  <a:lnTo>
                    <a:pt x="349" y="116"/>
                  </a:lnTo>
                  <a:lnTo>
                    <a:pt x="356" y="143"/>
                  </a:lnTo>
                  <a:lnTo>
                    <a:pt x="361" y="171"/>
                  </a:lnTo>
                  <a:lnTo>
                    <a:pt x="360" y="200"/>
                  </a:lnTo>
                  <a:lnTo>
                    <a:pt x="353" y="227"/>
                  </a:lnTo>
                  <a:lnTo>
                    <a:pt x="344" y="254"/>
                  </a:lnTo>
                  <a:lnTo>
                    <a:pt x="331" y="279"/>
                  </a:lnTo>
                  <a:lnTo>
                    <a:pt x="313" y="301"/>
                  </a:lnTo>
                  <a:lnTo>
                    <a:pt x="292" y="320"/>
                  </a:lnTo>
                  <a:lnTo>
                    <a:pt x="268" y="338"/>
                  </a:lnTo>
                  <a:lnTo>
                    <a:pt x="240" y="350"/>
                  </a:lnTo>
                  <a:lnTo>
                    <a:pt x="211" y="357"/>
                  </a:lnTo>
                  <a:lnTo>
                    <a:pt x="180" y="360"/>
                  </a:lnTo>
                  <a:lnTo>
                    <a:pt x="152" y="358"/>
                  </a:lnTo>
                  <a:lnTo>
                    <a:pt x="126" y="352"/>
                  </a:lnTo>
                  <a:lnTo>
                    <a:pt x="102" y="343"/>
                  </a:lnTo>
                  <a:lnTo>
                    <a:pt x="78" y="329"/>
                  </a:lnTo>
                  <a:lnTo>
                    <a:pt x="57" y="312"/>
                  </a:lnTo>
                  <a:lnTo>
                    <a:pt x="39" y="292"/>
                  </a:lnTo>
                  <a:lnTo>
                    <a:pt x="22" y="269"/>
                  </a:lnTo>
                  <a:lnTo>
                    <a:pt x="11" y="242"/>
                  </a:lnTo>
                  <a:lnTo>
                    <a:pt x="3" y="215"/>
                  </a:lnTo>
                  <a:lnTo>
                    <a:pt x="0" y="187"/>
                  </a:lnTo>
                  <a:lnTo>
                    <a:pt x="1" y="159"/>
                  </a:lnTo>
                  <a:lnTo>
                    <a:pt x="6" y="133"/>
                  </a:lnTo>
                  <a:lnTo>
                    <a:pt x="15" y="106"/>
                  </a:lnTo>
                  <a:lnTo>
                    <a:pt x="28" y="81"/>
                  </a:lnTo>
                  <a:lnTo>
                    <a:pt x="46" y="58"/>
                  </a:lnTo>
                  <a:lnTo>
                    <a:pt x="68" y="39"/>
                  </a:lnTo>
                  <a:lnTo>
                    <a:pt x="92" y="22"/>
                  </a:lnTo>
                  <a:lnTo>
                    <a:pt x="120" y="10"/>
                  </a:lnTo>
                  <a:lnTo>
                    <a:pt x="149" y="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650"/>
            <p:cNvSpPr>
              <a:spLocks/>
            </p:cNvSpPr>
            <p:nvPr/>
          </p:nvSpPr>
          <p:spPr bwMode="auto">
            <a:xfrm>
              <a:off x="9972675" y="4646613"/>
              <a:ext cx="65088" cy="889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0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1" y="4"/>
                </a:cxn>
                <a:cxn ang="0">
                  <a:pos x="41" y="6"/>
                </a:cxn>
                <a:cxn ang="0">
                  <a:pos x="40" y="7"/>
                </a:cxn>
                <a:cxn ang="0">
                  <a:pos x="39" y="9"/>
                </a:cxn>
                <a:cxn ang="0">
                  <a:pos x="28" y="21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9" y="54"/>
                </a:cxn>
                <a:cxn ang="0">
                  <a:pos x="7" y="56"/>
                </a:cxn>
                <a:cxn ang="0">
                  <a:pos x="4" y="56"/>
                </a:cxn>
                <a:cxn ang="0">
                  <a:pos x="2" y="54"/>
                </a:cxn>
                <a:cxn ang="0">
                  <a:pos x="1" y="52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8" y="31"/>
                </a:cxn>
                <a:cxn ang="0">
                  <a:pos x="20" y="14"/>
                </a:cxn>
                <a:cxn ang="0">
                  <a:pos x="33" y="1"/>
                </a:cxn>
                <a:cxn ang="0">
                  <a:pos x="35" y="0"/>
                </a:cxn>
              </a:cxnLst>
              <a:rect l="0" t="0" r="r" b="b"/>
              <a:pathLst>
                <a:path w="41" h="56">
                  <a:moveTo>
                    <a:pt x="35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28" y="21"/>
                  </a:lnTo>
                  <a:lnTo>
                    <a:pt x="18" y="36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8" y="31"/>
                  </a:lnTo>
                  <a:lnTo>
                    <a:pt x="20" y="14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651"/>
            <p:cNvSpPr>
              <a:spLocks/>
            </p:cNvSpPr>
            <p:nvPr/>
          </p:nvSpPr>
          <p:spPr bwMode="auto">
            <a:xfrm>
              <a:off x="9964738" y="4794251"/>
              <a:ext cx="55563" cy="139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4" y="30"/>
                </a:cxn>
                <a:cxn ang="0">
                  <a:pos x="23" y="55"/>
                </a:cxn>
                <a:cxn ang="0">
                  <a:pos x="34" y="81"/>
                </a:cxn>
                <a:cxn ang="0">
                  <a:pos x="35" y="83"/>
                </a:cxn>
                <a:cxn ang="0">
                  <a:pos x="35" y="84"/>
                </a:cxn>
                <a:cxn ang="0">
                  <a:pos x="34" y="86"/>
                </a:cxn>
                <a:cxn ang="0">
                  <a:pos x="32" y="87"/>
                </a:cxn>
                <a:cxn ang="0">
                  <a:pos x="32" y="88"/>
                </a:cxn>
                <a:cxn ang="0">
                  <a:pos x="28" y="88"/>
                </a:cxn>
                <a:cxn ang="0">
                  <a:pos x="26" y="86"/>
                </a:cxn>
                <a:cxn ang="0">
                  <a:pos x="12" y="59"/>
                </a:cxn>
                <a:cxn ang="0">
                  <a:pos x="4" y="32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5" h="88">
                  <a:moveTo>
                    <a:pt x="3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30"/>
                  </a:lnTo>
                  <a:lnTo>
                    <a:pt x="23" y="55"/>
                  </a:lnTo>
                  <a:lnTo>
                    <a:pt x="34" y="81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4" y="86"/>
                  </a:lnTo>
                  <a:lnTo>
                    <a:pt x="32" y="87"/>
                  </a:lnTo>
                  <a:lnTo>
                    <a:pt x="32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12" y="59"/>
                  </a:lnTo>
                  <a:lnTo>
                    <a:pt x="4" y="32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652"/>
            <p:cNvSpPr>
              <a:spLocks/>
            </p:cNvSpPr>
            <p:nvPr/>
          </p:nvSpPr>
          <p:spPr bwMode="auto">
            <a:xfrm>
              <a:off x="10045700" y="4978401"/>
              <a:ext cx="117475" cy="984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28" y="22"/>
                </a:cxn>
                <a:cxn ang="0">
                  <a:pos x="49" y="38"/>
                </a:cxn>
                <a:cxn ang="0">
                  <a:pos x="72" y="53"/>
                </a:cxn>
                <a:cxn ang="0">
                  <a:pos x="73" y="54"/>
                </a:cxn>
                <a:cxn ang="0">
                  <a:pos x="74" y="56"/>
                </a:cxn>
                <a:cxn ang="0">
                  <a:pos x="74" y="59"/>
                </a:cxn>
                <a:cxn ang="0">
                  <a:pos x="73" y="61"/>
                </a:cxn>
                <a:cxn ang="0">
                  <a:pos x="71" y="62"/>
                </a:cxn>
                <a:cxn ang="0">
                  <a:pos x="68" y="62"/>
                </a:cxn>
                <a:cxn ang="0">
                  <a:pos x="67" y="61"/>
                </a:cxn>
                <a:cxn ang="0">
                  <a:pos x="43" y="47"/>
                </a:cxn>
                <a:cxn ang="0">
                  <a:pos x="21" y="2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74" h="62">
                  <a:moveTo>
                    <a:pt x="4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28" y="22"/>
                  </a:lnTo>
                  <a:lnTo>
                    <a:pt x="49" y="38"/>
                  </a:lnTo>
                  <a:lnTo>
                    <a:pt x="72" y="53"/>
                  </a:lnTo>
                  <a:lnTo>
                    <a:pt x="73" y="54"/>
                  </a:lnTo>
                  <a:lnTo>
                    <a:pt x="74" y="56"/>
                  </a:lnTo>
                  <a:lnTo>
                    <a:pt x="74" y="59"/>
                  </a:lnTo>
                  <a:lnTo>
                    <a:pt x="73" y="61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7" y="61"/>
                  </a:lnTo>
                  <a:lnTo>
                    <a:pt x="43" y="47"/>
                  </a:lnTo>
                  <a:lnTo>
                    <a:pt x="21" y="2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653"/>
            <p:cNvSpPr>
              <a:spLocks/>
            </p:cNvSpPr>
            <p:nvPr/>
          </p:nvSpPr>
          <p:spPr bwMode="auto">
            <a:xfrm>
              <a:off x="10218738" y="5060951"/>
              <a:ext cx="146050" cy="4445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8" y="0"/>
                </a:cxn>
                <a:cxn ang="0">
                  <a:pos x="89" y="1"/>
                </a:cxn>
                <a:cxn ang="0">
                  <a:pos x="91" y="2"/>
                </a:cxn>
                <a:cxn ang="0">
                  <a:pos x="92" y="4"/>
                </a:cxn>
                <a:cxn ang="0">
                  <a:pos x="92" y="6"/>
                </a:cxn>
                <a:cxn ang="0">
                  <a:pos x="91" y="7"/>
                </a:cxn>
                <a:cxn ang="0">
                  <a:pos x="90" y="9"/>
                </a:cxn>
                <a:cxn ang="0">
                  <a:pos x="72" y="19"/>
                </a:cxn>
                <a:cxn ang="0">
                  <a:pos x="51" y="25"/>
                </a:cxn>
                <a:cxn ang="0">
                  <a:pos x="29" y="28"/>
                </a:cxn>
                <a:cxn ang="0">
                  <a:pos x="16" y="28"/>
                </a:cxn>
                <a:cxn ang="0">
                  <a:pos x="3" y="25"/>
                </a:cxn>
                <a:cxn ang="0">
                  <a:pos x="2" y="24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2" y="16"/>
                </a:cxn>
                <a:cxn ang="0">
                  <a:pos x="3" y="15"/>
                </a:cxn>
                <a:cxn ang="0">
                  <a:pos x="5" y="15"/>
                </a:cxn>
                <a:cxn ang="0">
                  <a:pos x="28" y="17"/>
                </a:cxn>
                <a:cxn ang="0">
                  <a:pos x="48" y="16"/>
                </a:cxn>
                <a:cxn ang="0">
                  <a:pos x="67" y="10"/>
                </a:cxn>
                <a:cxn ang="0">
                  <a:pos x="83" y="1"/>
                </a:cxn>
                <a:cxn ang="0">
                  <a:pos x="85" y="0"/>
                </a:cxn>
              </a:cxnLst>
              <a:rect l="0" t="0" r="r" b="b"/>
              <a:pathLst>
                <a:path w="92" h="28">
                  <a:moveTo>
                    <a:pt x="85" y="0"/>
                  </a:moveTo>
                  <a:lnTo>
                    <a:pt x="88" y="0"/>
                  </a:lnTo>
                  <a:lnTo>
                    <a:pt x="89" y="1"/>
                  </a:lnTo>
                  <a:lnTo>
                    <a:pt x="91" y="2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1" y="7"/>
                  </a:lnTo>
                  <a:lnTo>
                    <a:pt x="90" y="9"/>
                  </a:lnTo>
                  <a:lnTo>
                    <a:pt x="72" y="19"/>
                  </a:lnTo>
                  <a:lnTo>
                    <a:pt x="51" y="25"/>
                  </a:lnTo>
                  <a:lnTo>
                    <a:pt x="29" y="28"/>
                  </a:lnTo>
                  <a:lnTo>
                    <a:pt x="16" y="28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28" y="17"/>
                  </a:lnTo>
                  <a:lnTo>
                    <a:pt x="48" y="16"/>
                  </a:lnTo>
                  <a:lnTo>
                    <a:pt x="67" y="10"/>
                  </a:lnTo>
                  <a:lnTo>
                    <a:pt x="83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654"/>
            <p:cNvSpPr>
              <a:spLocks noEditPoints="1"/>
            </p:cNvSpPr>
            <p:nvPr/>
          </p:nvSpPr>
          <p:spPr bwMode="auto">
            <a:xfrm>
              <a:off x="10233025" y="4779963"/>
              <a:ext cx="85725" cy="873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3"/>
                </a:cxn>
                <a:cxn ang="0">
                  <a:pos x="14" y="18"/>
                </a:cxn>
                <a:cxn ang="0">
                  <a:pos x="10" y="26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4" y="39"/>
                </a:cxn>
                <a:cxn ang="0">
                  <a:pos x="17" y="42"/>
                </a:cxn>
                <a:cxn ang="0">
                  <a:pos x="21" y="44"/>
                </a:cxn>
                <a:cxn ang="0">
                  <a:pos x="25" y="45"/>
                </a:cxn>
                <a:cxn ang="0">
                  <a:pos x="34" y="44"/>
                </a:cxn>
                <a:cxn ang="0">
                  <a:pos x="41" y="38"/>
                </a:cxn>
                <a:cxn ang="0">
                  <a:pos x="45" y="29"/>
                </a:cxn>
                <a:cxn ang="0">
                  <a:pos x="43" y="21"/>
                </a:cxn>
                <a:cxn ang="0">
                  <a:pos x="37" y="14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30" y="0"/>
                </a:cxn>
                <a:cxn ang="0">
                  <a:pos x="40" y="3"/>
                </a:cxn>
                <a:cxn ang="0">
                  <a:pos x="49" y="11"/>
                </a:cxn>
                <a:cxn ang="0">
                  <a:pos x="53" y="20"/>
                </a:cxn>
                <a:cxn ang="0">
                  <a:pos x="54" y="30"/>
                </a:cxn>
                <a:cxn ang="0">
                  <a:pos x="51" y="41"/>
                </a:cxn>
                <a:cxn ang="0">
                  <a:pos x="46" y="48"/>
                </a:cxn>
                <a:cxn ang="0">
                  <a:pos x="37" y="53"/>
                </a:cxn>
                <a:cxn ang="0">
                  <a:pos x="27" y="55"/>
                </a:cxn>
                <a:cxn ang="0">
                  <a:pos x="24" y="55"/>
                </a:cxn>
                <a:cxn ang="0">
                  <a:pos x="14" y="52"/>
                </a:cxn>
                <a:cxn ang="0">
                  <a:pos x="5" y="45"/>
                </a:cxn>
                <a:cxn ang="0">
                  <a:pos x="1" y="34"/>
                </a:cxn>
                <a:cxn ang="0">
                  <a:pos x="0" y="24"/>
                </a:cxn>
                <a:cxn ang="0">
                  <a:pos x="3" y="14"/>
                </a:cxn>
                <a:cxn ang="0">
                  <a:pos x="9" y="7"/>
                </a:cxn>
                <a:cxn ang="0">
                  <a:pos x="19" y="1"/>
                </a:cxn>
                <a:cxn ang="0">
                  <a:pos x="30" y="0"/>
                </a:cxn>
              </a:cxnLst>
              <a:rect l="0" t="0" r="r" b="b"/>
              <a:pathLst>
                <a:path w="54" h="55">
                  <a:moveTo>
                    <a:pt x="27" y="11"/>
                  </a:moveTo>
                  <a:lnTo>
                    <a:pt x="20" y="13"/>
                  </a:lnTo>
                  <a:lnTo>
                    <a:pt x="14" y="18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21" y="44"/>
                  </a:lnTo>
                  <a:lnTo>
                    <a:pt x="25" y="45"/>
                  </a:lnTo>
                  <a:lnTo>
                    <a:pt x="34" y="44"/>
                  </a:lnTo>
                  <a:lnTo>
                    <a:pt x="41" y="38"/>
                  </a:lnTo>
                  <a:lnTo>
                    <a:pt x="45" y="29"/>
                  </a:lnTo>
                  <a:lnTo>
                    <a:pt x="43" y="21"/>
                  </a:lnTo>
                  <a:lnTo>
                    <a:pt x="37" y="14"/>
                  </a:lnTo>
                  <a:lnTo>
                    <a:pt x="29" y="11"/>
                  </a:lnTo>
                  <a:lnTo>
                    <a:pt x="27" y="11"/>
                  </a:lnTo>
                  <a:close/>
                  <a:moveTo>
                    <a:pt x="30" y="0"/>
                  </a:moveTo>
                  <a:lnTo>
                    <a:pt x="40" y="3"/>
                  </a:lnTo>
                  <a:lnTo>
                    <a:pt x="49" y="11"/>
                  </a:lnTo>
                  <a:lnTo>
                    <a:pt x="53" y="20"/>
                  </a:lnTo>
                  <a:lnTo>
                    <a:pt x="54" y="30"/>
                  </a:lnTo>
                  <a:lnTo>
                    <a:pt x="51" y="41"/>
                  </a:lnTo>
                  <a:lnTo>
                    <a:pt x="46" y="48"/>
                  </a:lnTo>
                  <a:lnTo>
                    <a:pt x="37" y="53"/>
                  </a:lnTo>
                  <a:lnTo>
                    <a:pt x="27" y="55"/>
                  </a:lnTo>
                  <a:lnTo>
                    <a:pt x="24" y="55"/>
                  </a:lnTo>
                  <a:lnTo>
                    <a:pt x="14" y="52"/>
                  </a:lnTo>
                  <a:lnTo>
                    <a:pt x="5" y="45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655"/>
            <p:cNvSpPr>
              <a:spLocks/>
            </p:cNvSpPr>
            <p:nvPr/>
          </p:nvSpPr>
          <p:spPr bwMode="auto">
            <a:xfrm>
              <a:off x="9863138" y="5057776"/>
              <a:ext cx="77788" cy="809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0" y="21"/>
                </a:cxn>
                <a:cxn ang="0">
                  <a:pos x="10" y="29"/>
                </a:cxn>
                <a:cxn ang="0">
                  <a:pos x="12" y="32"/>
                </a:cxn>
                <a:cxn ang="0">
                  <a:pos x="14" y="35"/>
                </a:cxn>
                <a:cxn ang="0">
                  <a:pos x="17" y="38"/>
                </a:cxn>
                <a:cxn ang="0">
                  <a:pos x="21" y="40"/>
                </a:cxn>
                <a:cxn ang="0">
                  <a:pos x="25" y="41"/>
                </a:cxn>
                <a:cxn ang="0">
                  <a:pos x="29" y="41"/>
                </a:cxn>
                <a:cxn ang="0">
                  <a:pos x="33" y="40"/>
                </a:cxn>
                <a:cxn ang="0">
                  <a:pos x="39" y="36"/>
                </a:cxn>
                <a:cxn ang="0">
                  <a:pos x="41" y="35"/>
                </a:cxn>
                <a:cxn ang="0">
                  <a:pos x="44" y="35"/>
                </a:cxn>
                <a:cxn ang="0">
                  <a:pos x="47" y="36"/>
                </a:cxn>
                <a:cxn ang="0">
                  <a:pos x="49" y="40"/>
                </a:cxn>
                <a:cxn ang="0">
                  <a:pos x="48" y="41"/>
                </a:cxn>
                <a:cxn ang="0">
                  <a:pos x="47" y="43"/>
                </a:cxn>
                <a:cxn ang="0">
                  <a:pos x="37" y="49"/>
                </a:cxn>
                <a:cxn ang="0">
                  <a:pos x="27" y="51"/>
                </a:cxn>
                <a:cxn ang="0">
                  <a:pos x="24" y="51"/>
                </a:cxn>
                <a:cxn ang="0">
                  <a:pos x="14" y="48"/>
                </a:cxn>
                <a:cxn ang="0">
                  <a:pos x="6" y="41"/>
                </a:cxn>
                <a:cxn ang="0">
                  <a:pos x="1" y="31"/>
                </a:cxn>
                <a:cxn ang="0">
                  <a:pos x="0" y="20"/>
                </a:cxn>
                <a:cxn ang="0">
                  <a:pos x="4" y="9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49" h="51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4" y="35"/>
                  </a:lnTo>
                  <a:lnTo>
                    <a:pt x="47" y="36"/>
                  </a:lnTo>
                  <a:lnTo>
                    <a:pt x="49" y="40"/>
                  </a:lnTo>
                  <a:lnTo>
                    <a:pt x="48" y="41"/>
                  </a:lnTo>
                  <a:lnTo>
                    <a:pt x="47" y="43"/>
                  </a:lnTo>
                  <a:lnTo>
                    <a:pt x="37" y="49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14" y="48"/>
                  </a:lnTo>
                  <a:lnTo>
                    <a:pt x="6" y="41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4" y="9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656"/>
            <p:cNvSpPr>
              <a:spLocks/>
            </p:cNvSpPr>
            <p:nvPr/>
          </p:nvSpPr>
          <p:spPr bwMode="auto">
            <a:xfrm>
              <a:off x="9813925" y="4873626"/>
              <a:ext cx="39688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3" y="6"/>
                </a:cxn>
                <a:cxn ang="0">
                  <a:pos x="22" y="8"/>
                </a:cxn>
                <a:cxn ang="0">
                  <a:pos x="21" y="9"/>
                </a:cxn>
                <a:cxn ang="0">
                  <a:pos x="17" y="13"/>
                </a:cxn>
                <a:cxn ang="0">
                  <a:pos x="14" y="16"/>
                </a:cxn>
                <a:cxn ang="0">
                  <a:pos x="12" y="20"/>
                </a:cxn>
                <a:cxn ang="0">
                  <a:pos x="10" y="24"/>
                </a:cxn>
                <a:cxn ang="0">
                  <a:pos x="12" y="31"/>
                </a:cxn>
                <a:cxn ang="0">
                  <a:pos x="16" y="37"/>
                </a:cxn>
                <a:cxn ang="0">
                  <a:pos x="22" y="41"/>
                </a:cxn>
                <a:cxn ang="0">
                  <a:pos x="24" y="42"/>
                </a:cxn>
                <a:cxn ang="0">
                  <a:pos x="25" y="45"/>
                </a:cxn>
                <a:cxn ang="0">
                  <a:pos x="25" y="50"/>
                </a:cxn>
                <a:cxn ang="0">
                  <a:pos x="24" y="51"/>
                </a:cxn>
                <a:cxn ang="0">
                  <a:pos x="22" y="52"/>
                </a:cxn>
                <a:cxn ang="0">
                  <a:pos x="19" y="52"/>
                </a:cxn>
                <a:cxn ang="0">
                  <a:pos x="10" y="48"/>
                </a:cxn>
                <a:cxn ang="0">
                  <a:pos x="4" y="40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3" y="13"/>
                </a:cxn>
                <a:cxn ang="0">
                  <a:pos x="8" y="5"/>
                </a:cxn>
                <a:cxn ang="0">
                  <a:pos x="17" y="0"/>
                </a:cxn>
              </a:cxnLst>
              <a:rect l="0" t="0" r="r" b="b"/>
              <a:pathLst>
                <a:path w="25" h="52">
                  <a:moveTo>
                    <a:pt x="17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2" y="31"/>
                  </a:lnTo>
                  <a:lnTo>
                    <a:pt x="16" y="37"/>
                  </a:lnTo>
                  <a:lnTo>
                    <a:pt x="22" y="41"/>
                  </a:lnTo>
                  <a:lnTo>
                    <a:pt x="24" y="42"/>
                  </a:lnTo>
                  <a:lnTo>
                    <a:pt x="25" y="45"/>
                  </a:lnTo>
                  <a:lnTo>
                    <a:pt x="25" y="50"/>
                  </a:lnTo>
                  <a:lnTo>
                    <a:pt x="24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8" y="5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657"/>
            <p:cNvSpPr>
              <a:spLocks/>
            </p:cNvSpPr>
            <p:nvPr/>
          </p:nvSpPr>
          <p:spPr bwMode="auto">
            <a:xfrm>
              <a:off x="10320338" y="4708526"/>
              <a:ext cx="73025" cy="825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3" y="4"/>
                </a:cxn>
                <a:cxn ang="0">
                  <a:pos x="41" y="10"/>
                </a:cxn>
                <a:cxn ang="0">
                  <a:pos x="45" y="21"/>
                </a:cxn>
                <a:cxn ang="0">
                  <a:pos x="46" y="31"/>
                </a:cxn>
                <a:cxn ang="0">
                  <a:pos x="44" y="39"/>
                </a:cxn>
                <a:cxn ang="0">
                  <a:pos x="40" y="45"/>
                </a:cxn>
                <a:cxn ang="0">
                  <a:pos x="33" y="52"/>
                </a:cxn>
                <a:cxn ang="0">
                  <a:pos x="29" y="52"/>
                </a:cxn>
                <a:cxn ang="0">
                  <a:pos x="27" y="50"/>
                </a:cxn>
                <a:cxn ang="0">
                  <a:pos x="26" y="47"/>
                </a:cxn>
                <a:cxn ang="0">
                  <a:pos x="26" y="45"/>
                </a:cxn>
                <a:cxn ang="0">
                  <a:pos x="27" y="43"/>
                </a:cxn>
                <a:cxn ang="0">
                  <a:pos x="28" y="42"/>
                </a:cxn>
                <a:cxn ang="0">
                  <a:pos x="31" y="40"/>
                </a:cxn>
                <a:cxn ang="0">
                  <a:pos x="34" y="37"/>
                </a:cxn>
                <a:cxn ang="0">
                  <a:pos x="35" y="34"/>
                </a:cxn>
                <a:cxn ang="0">
                  <a:pos x="36" y="30"/>
                </a:cxn>
                <a:cxn ang="0">
                  <a:pos x="36" y="23"/>
                </a:cxn>
                <a:cxn ang="0">
                  <a:pos x="35" y="20"/>
                </a:cxn>
                <a:cxn ang="0">
                  <a:pos x="33" y="17"/>
                </a:cxn>
                <a:cxn ang="0">
                  <a:pos x="30" y="13"/>
                </a:cxn>
                <a:cxn ang="0">
                  <a:pos x="26" y="11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6" y="15"/>
                </a:cxn>
                <a:cxn ang="0">
                  <a:pos x="3" y="15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11" y="2"/>
                </a:cxn>
                <a:cxn ang="0">
                  <a:pos x="23" y="0"/>
                </a:cxn>
              </a:cxnLst>
              <a:rect l="0" t="0" r="r" b="b"/>
              <a:pathLst>
                <a:path w="46" h="52">
                  <a:moveTo>
                    <a:pt x="23" y="0"/>
                  </a:moveTo>
                  <a:lnTo>
                    <a:pt x="33" y="4"/>
                  </a:lnTo>
                  <a:lnTo>
                    <a:pt x="41" y="10"/>
                  </a:lnTo>
                  <a:lnTo>
                    <a:pt x="45" y="21"/>
                  </a:lnTo>
                  <a:lnTo>
                    <a:pt x="46" y="31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7" y="50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35" y="34"/>
                  </a:lnTo>
                  <a:lnTo>
                    <a:pt x="36" y="30"/>
                  </a:lnTo>
                  <a:lnTo>
                    <a:pt x="36" y="23"/>
                  </a:lnTo>
                  <a:lnTo>
                    <a:pt x="35" y="20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6" y="11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6"/>
                  </a:lnTo>
                  <a:lnTo>
                    <a:pt x="11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658"/>
            <p:cNvSpPr>
              <a:spLocks/>
            </p:cNvSpPr>
            <p:nvPr/>
          </p:nvSpPr>
          <p:spPr bwMode="auto">
            <a:xfrm>
              <a:off x="10088563" y="4597401"/>
              <a:ext cx="85725" cy="508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0" y="3"/>
                </a:cxn>
                <a:cxn ang="0">
                  <a:pos x="47" y="8"/>
                </a:cxn>
                <a:cxn ang="0">
                  <a:pos x="52" y="16"/>
                </a:cxn>
                <a:cxn ang="0">
                  <a:pos x="54" y="26"/>
                </a:cxn>
                <a:cxn ang="0">
                  <a:pos x="54" y="30"/>
                </a:cxn>
                <a:cxn ang="0">
                  <a:pos x="50" y="32"/>
                </a:cxn>
                <a:cxn ang="0">
                  <a:pos x="48" y="32"/>
                </a:cxn>
                <a:cxn ang="0">
                  <a:pos x="45" y="29"/>
                </a:cxn>
                <a:cxn ang="0">
                  <a:pos x="45" y="27"/>
                </a:cxn>
                <a:cxn ang="0">
                  <a:pos x="42" y="19"/>
                </a:cxn>
                <a:cxn ang="0">
                  <a:pos x="37" y="13"/>
                </a:cxn>
                <a:cxn ang="0">
                  <a:pos x="29" y="10"/>
                </a:cxn>
                <a:cxn ang="0">
                  <a:pos x="21" y="11"/>
                </a:cxn>
                <a:cxn ang="0">
                  <a:pos x="14" y="17"/>
                </a:cxn>
                <a:cxn ang="0">
                  <a:pos x="11" y="26"/>
                </a:cxn>
                <a:cxn ang="0">
                  <a:pos x="9" y="30"/>
                </a:cxn>
                <a:cxn ang="0">
                  <a:pos x="2" y="30"/>
                </a:cxn>
                <a:cxn ang="0">
                  <a:pos x="1" y="29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10" y="6"/>
                </a:cxn>
                <a:cxn ang="0">
                  <a:pos x="19" y="1"/>
                </a:cxn>
                <a:cxn ang="0">
                  <a:pos x="30" y="0"/>
                </a:cxn>
              </a:cxnLst>
              <a:rect l="0" t="0" r="r" b="b"/>
              <a:pathLst>
                <a:path w="54" h="32">
                  <a:moveTo>
                    <a:pt x="30" y="0"/>
                  </a:moveTo>
                  <a:lnTo>
                    <a:pt x="40" y="3"/>
                  </a:lnTo>
                  <a:lnTo>
                    <a:pt x="47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2" y="19"/>
                  </a:lnTo>
                  <a:lnTo>
                    <a:pt x="37" y="13"/>
                  </a:lnTo>
                  <a:lnTo>
                    <a:pt x="29" y="10"/>
                  </a:lnTo>
                  <a:lnTo>
                    <a:pt x="21" y="11"/>
                  </a:lnTo>
                  <a:lnTo>
                    <a:pt x="14" y="17"/>
                  </a:lnTo>
                  <a:lnTo>
                    <a:pt x="11" y="26"/>
                  </a:lnTo>
                  <a:lnTo>
                    <a:pt x="9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10" y="6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659"/>
            <p:cNvSpPr>
              <a:spLocks noEditPoints="1"/>
            </p:cNvSpPr>
            <p:nvPr/>
          </p:nvSpPr>
          <p:spPr bwMode="auto">
            <a:xfrm>
              <a:off x="9932988" y="4722813"/>
              <a:ext cx="87313" cy="8572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1" y="25"/>
                </a:cxn>
                <a:cxn ang="0">
                  <a:pos x="11" y="31"/>
                </a:cxn>
                <a:cxn ang="0">
                  <a:pos x="13" y="34"/>
                </a:cxn>
                <a:cxn ang="0">
                  <a:pos x="14" y="37"/>
                </a:cxn>
                <a:cxn ang="0">
                  <a:pos x="16" y="41"/>
                </a:cxn>
                <a:cxn ang="0">
                  <a:pos x="19" y="43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34" y="43"/>
                </a:cxn>
                <a:cxn ang="0">
                  <a:pos x="42" y="37"/>
                </a:cxn>
                <a:cxn ang="0">
                  <a:pos x="45" y="29"/>
                </a:cxn>
                <a:cxn ang="0">
                  <a:pos x="44" y="20"/>
                </a:cxn>
                <a:cxn ang="0">
                  <a:pos x="38" y="13"/>
                </a:cxn>
                <a:cxn ang="0">
                  <a:pos x="29" y="10"/>
                </a:cxn>
                <a:cxn ang="0">
                  <a:pos x="27" y="10"/>
                </a:cxn>
                <a:cxn ang="0">
                  <a:pos x="30" y="0"/>
                </a:cxn>
                <a:cxn ang="0">
                  <a:pos x="41" y="3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5" y="30"/>
                </a:cxn>
                <a:cxn ang="0">
                  <a:pos x="52" y="39"/>
                </a:cxn>
                <a:cxn ang="0">
                  <a:pos x="46" y="47"/>
                </a:cxn>
                <a:cxn ang="0">
                  <a:pos x="38" y="52"/>
                </a:cxn>
                <a:cxn ang="0">
                  <a:pos x="27" y="54"/>
                </a:cxn>
                <a:cxn ang="0">
                  <a:pos x="24" y="54"/>
                </a:cxn>
                <a:cxn ang="0">
                  <a:pos x="14" y="51"/>
                </a:cxn>
                <a:cxn ang="0">
                  <a:pos x="7" y="44"/>
                </a:cxn>
                <a:cxn ang="0">
                  <a:pos x="1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1" y="5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55" h="54">
                  <a:moveTo>
                    <a:pt x="27" y="10"/>
                  </a:moveTo>
                  <a:lnTo>
                    <a:pt x="20" y="12"/>
                  </a:lnTo>
                  <a:lnTo>
                    <a:pt x="14" y="18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13" y="34"/>
                  </a:lnTo>
                  <a:lnTo>
                    <a:pt x="14" y="37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4" y="43"/>
                  </a:lnTo>
                  <a:lnTo>
                    <a:pt x="42" y="37"/>
                  </a:lnTo>
                  <a:lnTo>
                    <a:pt x="45" y="29"/>
                  </a:lnTo>
                  <a:lnTo>
                    <a:pt x="44" y="20"/>
                  </a:lnTo>
                  <a:lnTo>
                    <a:pt x="38" y="13"/>
                  </a:lnTo>
                  <a:lnTo>
                    <a:pt x="29" y="10"/>
                  </a:lnTo>
                  <a:lnTo>
                    <a:pt x="27" y="10"/>
                  </a:lnTo>
                  <a:close/>
                  <a:moveTo>
                    <a:pt x="30" y="0"/>
                  </a:moveTo>
                  <a:lnTo>
                    <a:pt x="41" y="3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5" y="30"/>
                  </a:lnTo>
                  <a:lnTo>
                    <a:pt x="52" y="39"/>
                  </a:lnTo>
                  <a:lnTo>
                    <a:pt x="46" y="47"/>
                  </a:lnTo>
                  <a:lnTo>
                    <a:pt x="38" y="52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14" y="51"/>
                  </a:lnTo>
                  <a:lnTo>
                    <a:pt x="7" y="44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1" y="5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660"/>
            <p:cNvSpPr>
              <a:spLocks noEditPoints="1"/>
            </p:cNvSpPr>
            <p:nvPr/>
          </p:nvSpPr>
          <p:spPr bwMode="auto">
            <a:xfrm>
              <a:off x="9990138" y="4914901"/>
              <a:ext cx="85725" cy="85725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9" y="11"/>
                </a:cxn>
                <a:cxn ang="0">
                  <a:pos x="13" y="17"/>
                </a:cxn>
                <a:cxn ang="0">
                  <a:pos x="10" y="25"/>
                </a:cxn>
                <a:cxn ang="0">
                  <a:pos x="10" y="31"/>
                </a:cxn>
                <a:cxn ang="0">
                  <a:pos x="12" y="34"/>
                </a:cxn>
                <a:cxn ang="0">
                  <a:pos x="13" y="37"/>
                </a:cxn>
                <a:cxn ang="0">
                  <a:pos x="15" y="40"/>
                </a:cxn>
                <a:cxn ang="0">
                  <a:pos x="18" y="42"/>
                </a:cxn>
                <a:cxn ang="0">
                  <a:pos x="21" y="43"/>
                </a:cxn>
                <a:cxn ang="0">
                  <a:pos x="24" y="43"/>
                </a:cxn>
                <a:cxn ang="0">
                  <a:pos x="34" y="42"/>
                </a:cxn>
                <a:cxn ang="0">
                  <a:pos x="41" y="37"/>
                </a:cxn>
                <a:cxn ang="0">
                  <a:pos x="44" y="29"/>
                </a:cxn>
                <a:cxn ang="0">
                  <a:pos x="44" y="24"/>
                </a:cxn>
                <a:cxn ang="0">
                  <a:pos x="40" y="15"/>
                </a:cxn>
                <a:cxn ang="0">
                  <a:pos x="37" y="12"/>
                </a:cxn>
                <a:cxn ang="0">
                  <a:pos x="33" y="10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48" y="9"/>
                </a:cxn>
                <a:cxn ang="0">
                  <a:pos x="53" y="20"/>
                </a:cxn>
                <a:cxn ang="0">
                  <a:pos x="54" y="30"/>
                </a:cxn>
                <a:cxn ang="0">
                  <a:pos x="51" y="39"/>
                </a:cxn>
                <a:cxn ang="0">
                  <a:pos x="45" y="46"/>
                </a:cxn>
                <a:cxn ang="0">
                  <a:pos x="37" y="52"/>
                </a:cxn>
                <a:cxn ang="0">
                  <a:pos x="26" y="54"/>
                </a:cxn>
                <a:cxn ang="0">
                  <a:pos x="23" y="54"/>
                </a:cxn>
                <a:cxn ang="0">
                  <a:pos x="13" y="50"/>
                </a:cxn>
                <a:cxn ang="0">
                  <a:pos x="6" y="43"/>
                </a:cxn>
                <a:cxn ang="0">
                  <a:pos x="1" y="34"/>
                </a:cxn>
                <a:cxn ang="0">
                  <a:pos x="0" y="24"/>
                </a:cxn>
                <a:cxn ang="0">
                  <a:pos x="3" y="13"/>
                </a:cxn>
                <a:cxn ang="0">
                  <a:pos x="10" y="5"/>
                </a:cxn>
                <a:cxn ang="0">
                  <a:pos x="18" y="1"/>
                </a:cxn>
                <a:cxn ang="0">
                  <a:pos x="29" y="0"/>
                </a:cxn>
              </a:cxnLst>
              <a:rect l="0" t="0" r="r" b="b"/>
              <a:pathLst>
                <a:path w="54" h="54">
                  <a:moveTo>
                    <a:pt x="26" y="9"/>
                  </a:moveTo>
                  <a:lnTo>
                    <a:pt x="19" y="11"/>
                  </a:lnTo>
                  <a:lnTo>
                    <a:pt x="13" y="17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4" y="43"/>
                  </a:lnTo>
                  <a:lnTo>
                    <a:pt x="34" y="42"/>
                  </a:lnTo>
                  <a:lnTo>
                    <a:pt x="41" y="37"/>
                  </a:lnTo>
                  <a:lnTo>
                    <a:pt x="44" y="29"/>
                  </a:lnTo>
                  <a:lnTo>
                    <a:pt x="44" y="24"/>
                  </a:lnTo>
                  <a:lnTo>
                    <a:pt x="40" y="15"/>
                  </a:lnTo>
                  <a:lnTo>
                    <a:pt x="37" y="12"/>
                  </a:lnTo>
                  <a:lnTo>
                    <a:pt x="33" y="10"/>
                  </a:lnTo>
                  <a:lnTo>
                    <a:pt x="28" y="9"/>
                  </a:lnTo>
                  <a:lnTo>
                    <a:pt x="26" y="9"/>
                  </a:lnTo>
                  <a:close/>
                  <a:moveTo>
                    <a:pt x="29" y="0"/>
                  </a:moveTo>
                  <a:lnTo>
                    <a:pt x="40" y="3"/>
                  </a:lnTo>
                  <a:lnTo>
                    <a:pt x="48" y="9"/>
                  </a:lnTo>
                  <a:lnTo>
                    <a:pt x="53" y="20"/>
                  </a:lnTo>
                  <a:lnTo>
                    <a:pt x="54" y="30"/>
                  </a:lnTo>
                  <a:lnTo>
                    <a:pt x="51" y="39"/>
                  </a:lnTo>
                  <a:lnTo>
                    <a:pt x="45" y="46"/>
                  </a:lnTo>
                  <a:lnTo>
                    <a:pt x="37" y="52"/>
                  </a:lnTo>
                  <a:lnTo>
                    <a:pt x="26" y="54"/>
                  </a:lnTo>
                  <a:lnTo>
                    <a:pt x="23" y="54"/>
                  </a:lnTo>
                  <a:lnTo>
                    <a:pt x="13" y="50"/>
                  </a:lnTo>
                  <a:lnTo>
                    <a:pt x="6" y="43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0" y="5"/>
                  </a:lnTo>
                  <a:lnTo>
                    <a:pt x="18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661"/>
            <p:cNvSpPr>
              <a:spLocks noEditPoints="1"/>
            </p:cNvSpPr>
            <p:nvPr/>
          </p:nvSpPr>
          <p:spPr bwMode="auto">
            <a:xfrm>
              <a:off x="10144125" y="5038726"/>
              <a:ext cx="87313" cy="873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3"/>
                </a:cxn>
                <a:cxn ang="0">
                  <a:pos x="14" y="18"/>
                </a:cxn>
                <a:cxn ang="0">
                  <a:pos x="11" y="26"/>
                </a:cxn>
                <a:cxn ang="0">
                  <a:pos x="12" y="34"/>
                </a:cxn>
                <a:cxn ang="0">
                  <a:pos x="17" y="42"/>
                </a:cxn>
                <a:cxn ang="0">
                  <a:pos x="25" y="45"/>
                </a:cxn>
                <a:cxn ang="0">
                  <a:pos x="35" y="44"/>
                </a:cxn>
                <a:cxn ang="0">
                  <a:pos x="42" y="38"/>
                </a:cxn>
                <a:cxn ang="0">
                  <a:pos x="45" y="30"/>
                </a:cxn>
                <a:cxn ang="0">
                  <a:pos x="44" y="21"/>
                </a:cxn>
                <a:cxn ang="0">
                  <a:pos x="38" y="14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30" y="0"/>
                </a:cxn>
                <a:cxn ang="0">
                  <a:pos x="41" y="3"/>
                </a:cxn>
                <a:cxn ang="0">
                  <a:pos x="49" y="11"/>
                </a:cxn>
                <a:cxn ang="0">
                  <a:pos x="54" y="20"/>
                </a:cxn>
                <a:cxn ang="0">
                  <a:pos x="55" y="31"/>
                </a:cxn>
                <a:cxn ang="0">
                  <a:pos x="52" y="41"/>
                </a:cxn>
                <a:cxn ang="0">
                  <a:pos x="46" y="48"/>
                </a:cxn>
                <a:cxn ang="0">
                  <a:pos x="38" y="53"/>
                </a:cxn>
                <a:cxn ang="0">
                  <a:pos x="27" y="55"/>
                </a:cxn>
                <a:cxn ang="0">
                  <a:pos x="24" y="55"/>
                </a:cxn>
                <a:cxn ang="0">
                  <a:pos x="14" y="52"/>
                </a:cxn>
                <a:cxn ang="0">
                  <a:pos x="7" y="45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4" y="15"/>
                </a:cxn>
                <a:cxn ang="0">
                  <a:pos x="10" y="7"/>
                </a:cxn>
                <a:cxn ang="0">
                  <a:pos x="19" y="1"/>
                </a:cxn>
                <a:cxn ang="0">
                  <a:pos x="30" y="0"/>
                </a:cxn>
              </a:cxnLst>
              <a:rect l="0" t="0" r="r" b="b"/>
              <a:pathLst>
                <a:path w="55" h="55">
                  <a:moveTo>
                    <a:pt x="27" y="11"/>
                  </a:moveTo>
                  <a:lnTo>
                    <a:pt x="20" y="13"/>
                  </a:lnTo>
                  <a:lnTo>
                    <a:pt x="14" y="18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7" y="42"/>
                  </a:lnTo>
                  <a:lnTo>
                    <a:pt x="25" y="45"/>
                  </a:lnTo>
                  <a:lnTo>
                    <a:pt x="35" y="44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4" y="21"/>
                  </a:lnTo>
                  <a:lnTo>
                    <a:pt x="38" y="14"/>
                  </a:lnTo>
                  <a:lnTo>
                    <a:pt x="29" y="11"/>
                  </a:lnTo>
                  <a:lnTo>
                    <a:pt x="27" y="11"/>
                  </a:lnTo>
                  <a:close/>
                  <a:moveTo>
                    <a:pt x="30" y="0"/>
                  </a:moveTo>
                  <a:lnTo>
                    <a:pt x="41" y="3"/>
                  </a:lnTo>
                  <a:lnTo>
                    <a:pt x="49" y="11"/>
                  </a:lnTo>
                  <a:lnTo>
                    <a:pt x="54" y="20"/>
                  </a:lnTo>
                  <a:lnTo>
                    <a:pt x="55" y="31"/>
                  </a:lnTo>
                  <a:lnTo>
                    <a:pt x="52" y="41"/>
                  </a:lnTo>
                  <a:lnTo>
                    <a:pt x="46" y="48"/>
                  </a:lnTo>
                  <a:lnTo>
                    <a:pt x="38" y="53"/>
                  </a:lnTo>
                  <a:lnTo>
                    <a:pt x="27" y="55"/>
                  </a:lnTo>
                  <a:lnTo>
                    <a:pt x="24" y="55"/>
                  </a:lnTo>
                  <a:lnTo>
                    <a:pt x="14" y="52"/>
                  </a:lnTo>
                  <a:lnTo>
                    <a:pt x="7" y="45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10" y="7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662"/>
            <p:cNvSpPr>
              <a:spLocks/>
            </p:cNvSpPr>
            <p:nvPr/>
          </p:nvSpPr>
          <p:spPr bwMode="auto">
            <a:xfrm>
              <a:off x="10364788" y="4976813"/>
              <a:ext cx="60325" cy="857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0"/>
                </a:cxn>
                <a:cxn ang="0">
                  <a:pos x="28" y="4"/>
                </a:cxn>
                <a:cxn ang="0">
                  <a:pos x="34" y="11"/>
                </a:cxn>
                <a:cxn ang="0">
                  <a:pos x="38" y="20"/>
                </a:cxn>
                <a:cxn ang="0">
                  <a:pos x="38" y="29"/>
                </a:cxn>
                <a:cxn ang="0">
                  <a:pos x="35" y="39"/>
                </a:cxn>
                <a:cxn ang="0">
                  <a:pos x="29" y="48"/>
                </a:cxn>
                <a:cxn ang="0">
                  <a:pos x="20" y="53"/>
                </a:cxn>
                <a:cxn ang="0">
                  <a:pos x="11" y="54"/>
                </a:cxn>
                <a:cxn ang="0">
                  <a:pos x="10" y="54"/>
                </a:cxn>
                <a:cxn ang="0">
                  <a:pos x="8" y="53"/>
                </a:cxn>
                <a:cxn ang="0">
                  <a:pos x="5" y="53"/>
                </a:cxn>
                <a:cxn ang="0">
                  <a:pos x="1" y="51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3"/>
                </a:cxn>
                <a:cxn ang="0">
                  <a:pos x="2" y="42"/>
                </a:cxn>
                <a:cxn ang="0">
                  <a:pos x="8" y="42"/>
                </a:cxn>
                <a:cxn ang="0">
                  <a:pos x="9" y="43"/>
                </a:cxn>
                <a:cxn ang="0">
                  <a:pos x="13" y="43"/>
                </a:cxn>
                <a:cxn ang="0">
                  <a:pos x="19" y="41"/>
                </a:cxn>
                <a:cxn ang="0">
                  <a:pos x="21" y="39"/>
                </a:cxn>
                <a:cxn ang="0">
                  <a:pos x="24" y="37"/>
                </a:cxn>
                <a:cxn ang="0">
                  <a:pos x="26" y="34"/>
                </a:cxn>
                <a:cxn ang="0">
                  <a:pos x="29" y="28"/>
                </a:cxn>
                <a:cxn ang="0">
                  <a:pos x="28" y="20"/>
                </a:cxn>
                <a:cxn ang="0">
                  <a:pos x="23" y="14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3" y="7"/>
                </a:cxn>
                <a:cxn ang="0">
                  <a:pos x="13" y="3"/>
                </a:cxn>
                <a:cxn ang="0">
                  <a:pos x="14" y="1"/>
                </a:cxn>
                <a:cxn ang="0">
                  <a:pos x="16" y="0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9" y="0"/>
                  </a:lnTo>
                  <a:lnTo>
                    <a:pt x="28" y="4"/>
                  </a:lnTo>
                  <a:lnTo>
                    <a:pt x="34" y="11"/>
                  </a:lnTo>
                  <a:lnTo>
                    <a:pt x="38" y="20"/>
                  </a:lnTo>
                  <a:lnTo>
                    <a:pt x="38" y="29"/>
                  </a:lnTo>
                  <a:lnTo>
                    <a:pt x="35" y="39"/>
                  </a:lnTo>
                  <a:lnTo>
                    <a:pt x="29" y="48"/>
                  </a:lnTo>
                  <a:lnTo>
                    <a:pt x="20" y="53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8" y="53"/>
                  </a:lnTo>
                  <a:lnTo>
                    <a:pt x="5" y="53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19" y="41"/>
                  </a:lnTo>
                  <a:lnTo>
                    <a:pt x="21" y="39"/>
                  </a:lnTo>
                  <a:lnTo>
                    <a:pt x="24" y="37"/>
                  </a:lnTo>
                  <a:lnTo>
                    <a:pt x="26" y="34"/>
                  </a:lnTo>
                  <a:lnTo>
                    <a:pt x="29" y="28"/>
                  </a:lnTo>
                  <a:lnTo>
                    <a:pt x="28" y="20"/>
                  </a:lnTo>
                  <a:lnTo>
                    <a:pt x="23" y="14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663"/>
            <p:cNvSpPr>
              <a:spLocks/>
            </p:cNvSpPr>
            <p:nvPr/>
          </p:nvSpPr>
          <p:spPr bwMode="auto">
            <a:xfrm>
              <a:off x="10118725" y="4630738"/>
              <a:ext cx="163513" cy="165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31" y="9"/>
                </a:cxn>
                <a:cxn ang="0">
                  <a:pos x="51" y="21"/>
                </a:cxn>
                <a:cxn ang="0">
                  <a:pos x="67" y="35"/>
                </a:cxn>
                <a:cxn ang="0">
                  <a:pos x="79" y="49"/>
                </a:cxn>
                <a:cxn ang="0">
                  <a:pos x="89" y="62"/>
                </a:cxn>
                <a:cxn ang="0">
                  <a:pos x="96" y="76"/>
                </a:cxn>
                <a:cxn ang="0">
                  <a:pos x="103" y="97"/>
                </a:cxn>
                <a:cxn ang="0">
                  <a:pos x="103" y="102"/>
                </a:cxn>
                <a:cxn ang="0">
                  <a:pos x="101" y="103"/>
                </a:cxn>
                <a:cxn ang="0">
                  <a:pos x="100" y="104"/>
                </a:cxn>
                <a:cxn ang="0">
                  <a:pos x="97" y="104"/>
                </a:cxn>
                <a:cxn ang="0">
                  <a:pos x="95" y="103"/>
                </a:cxn>
                <a:cxn ang="0">
                  <a:pos x="94" y="102"/>
                </a:cxn>
                <a:cxn ang="0">
                  <a:pos x="94" y="101"/>
                </a:cxn>
                <a:cxn ang="0">
                  <a:pos x="91" y="91"/>
                </a:cxn>
                <a:cxn ang="0">
                  <a:pos x="87" y="80"/>
                </a:cxn>
                <a:cxn ang="0">
                  <a:pos x="80" y="68"/>
                </a:cxn>
                <a:cxn ang="0">
                  <a:pos x="71" y="55"/>
                </a:cxn>
                <a:cxn ang="0">
                  <a:pos x="60" y="42"/>
                </a:cxn>
                <a:cxn ang="0">
                  <a:pos x="44" y="29"/>
                </a:cxn>
                <a:cxn ang="0">
                  <a:pos x="26" y="18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03" h="104">
                  <a:moveTo>
                    <a:pt x="4" y="0"/>
                  </a:moveTo>
                  <a:lnTo>
                    <a:pt x="6" y="0"/>
                  </a:lnTo>
                  <a:lnTo>
                    <a:pt x="31" y="9"/>
                  </a:lnTo>
                  <a:lnTo>
                    <a:pt x="51" y="21"/>
                  </a:lnTo>
                  <a:lnTo>
                    <a:pt x="67" y="35"/>
                  </a:lnTo>
                  <a:lnTo>
                    <a:pt x="79" y="49"/>
                  </a:lnTo>
                  <a:lnTo>
                    <a:pt x="89" y="62"/>
                  </a:lnTo>
                  <a:lnTo>
                    <a:pt x="96" y="76"/>
                  </a:lnTo>
                  <a:lnTo>
                    <a:pt x="103" y="97"/>
                  </a:lnTo>
                  <a:lnTo>
                    <a:pt x="103" y="102"/>
                  </a:lnTo>
                  <a:lnTo>
                    <a:pt x="101" y="103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5" y="103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1" y="91"/>
                  </a:lnTo>
                  <a:lnTo>
                    <a:pt x="87" y="80"/>
                  </a:lnTo>
                  <a:lnTo>
                    <a:pt x="80" y="68"/>
                  </a:lnTo>
                  <a:lnTo>
                    <a:pt x="71" y="55"/>
                  </a:lnTo>
                  <a:lnTo>
                    <a:pt x="60" y="42"/>
                  </a:lnTo>
                  <a:lnTo>
                    <a:pt x="44" y="29"/>
                  </a:lnTo>
                  <a:lnTo>
                    <a:pt x="26" y="18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664"/>
            <p:cNvSpPr>
              <a:spLocks/>
            </p:cNvSpPr>
            <p:nvPr/>
          </p:nvSpPr>
          <p:spPr bwMode="auto">
            <a:xfrm>
              <a:off x="10298113" y="4748213"/>
              <a:ext cx="58738" cy="63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4" y="0"/>
                </a:cxn>
                <a:cxn ang="0">
                  <a:pos x="37" y="4"/>
                </a:cxn>
                <a:cxn ang="0">
                  <a:pos x="37" y="7"/>
                </a:cxn>
                <a:cxn ang="0">
                  <a:pos x="28" y="20"/>
                </a:cxn>
                <a:cxn ang="0">
                  <a:pos x="19" y="31"/>
                </a:cxn>
                <a:cxn ang="0">
                  <a:pos x="9" y="39"/>
                </a:cxn>
                <a:cxn ang="0">
                  <a:pos x="8" y="40"/>
                </a:cxn>
                <a:cxn ang="0">
                  <a:pos x="2" y="40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1" y="33"/>
                </a:cxn>
                <a:cxn ang="0">
                  <a:pos x="2" y="32"/>
                </a:cxn>
                <a:cxn ang="0">
                  <a:pos x="12" y="25"/>
                </a:cxn>
                <a:cxn ang="0">
                  <a:pos x="20" y="14"/>
                </a:cxn>
                <a:cxn ang="0">
                  <a:pos x="27" y="3"/>
                </a:cxn>
                <a:cxn ang="0">
                  <a:pos x="28" y="1"/>
                </a:cxn>
                <a:cxn ang="0">
                  <a:pos x="30" y="0"/>
                </a:cxn>
              </a:cxnLst>
              <a:rect l="0" t="0" r="r" b="b"/>
              <a:pathLst>
                <a:path w="37" h="40">
                  <a:moveTo>
                    <a:pt x="30" y="0"/>
                  </a:moveTo>
                  <a:lnTo>
                    <a:pt x="34" y="0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8" y="20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12" y="25"/>
                  </a:lnTo>
                  <a:lnTo>
                    <a:pt x="20" y="14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665"/>
            <p:cNvSpPr>
              <a:spLocks/>
            </p:cNvSpPr>
            <p:nvPr/>
          </p:nvSpPr>
          <p:spPr bwMode="auto">
            <a:xfrm>
              <a:off x="9839325" y="4776788"/>
              <a:ext cx="115888" cy="1460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9" y="0"/>
                </a:cxn>
                <a:cxn ang="0">
                  <a:pos x="70" y="1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3" y="7"/>
                </a:cxn>
                <a:cxn ang="0">
                  <a:pos x="72" y="8"/>
                </a:cxn>
                <a:cxn ang="0">
                  <a:pos x="71" y="10"/>
                </a:cxn>
                <a:cxn ang="0">
                  <a:pos x="51" y="26"/>
                </a:cxn>
                <a:cxn ang="0">
                  <a:pos x="34" y="45"/>
                </a:cxn>
                <a:cxn ang="0">
                  <a:pos x="20" y="66"/>
                </a:cxn>
                <a:cxn ang="0">
                  <a:pos x="8" y="91"/>
                </a:cxn>
                <a:cxn ang="0">
                  <a:pos x="6" y="92"/>
                </a:cxn>
                <a:cxn ang="0">
                  <a:pos x="3" y="92"/>
                </a:cxn>
                <a:cxn ang="0">
                  <a:pos x="3" y="91"/>
                </a:cxn>
                <a:cxn ang="0">
                  <a:pos x="1" y="90"/>
                </a:cxn>
                <a:cxn ang="0">
                  <a:pos x="0" y="89"/>
                </a:cxn>
                <a:cxn ang="0">
                  <a:pos x="0" y="85"/>
                </a:cxn>
                <a:cxn ang="0">
                  <a:pos x="11" y="61"/>
                </a:cxn>
                <a:cxn ang="0">
                  <a:pos x="26" y="38"/>
                </a:cxn>
                <a:cxn ang="0">
                  <a:pos x="44" y="19"/>
                </a:cxn>
                <a:cxn ang="0">
                  <a:pos x="65" y="1"/>
                </a:cxn>
                <a:cxn ang="0">
                  <a:pos x="67" y="0"/>
                </a:cxn>
              </a:cxnLst>
              <a:rect l="0" t="0" r="r" b="b"/>
              <a:pathLst>
                <a:path w="73" h="92">
                  <a:moveTo>
                    <a:pt x="67" y="0"/>
                  </a:moveTo>
                  <a:lnTo>
                    <a:pt x="69" y="0"/>
                  </a:lnTo>
                  <a:lnTo>
                    <a:pt x="70" y="1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72" y="8"/>
                  </a:lnTo>
                  <a:lnTo>
                    <a:pt x="71" y="10"/>
                  </a:lnTo>
                  <a:lnTo>
                    <a:pt x="51" y="26"/>
                  </a:lnTo>
                  <a:lnTo>
                    <a:pt x="34" y="45"/>
                  </a:lnTo>
                  <a:lnTo>
                    <a:pt x="20" y="66"/>
                  </a:lnTo>
                  <a:lnTo>
                    <a:pt x="8" y="91"/>
                  </a:lnTo>
                  <a:lnTo>
                    <a:pt x="6" y="92"/>
                  </a:lnTo>
                  <a:lnTo>
                    <a:pt x="3" y="92"/>
                  </a:lnTo>
                  <a:lnTo>
                    <a:pt x="3" y="91"/>
                  </a:lnTo>
                  <a:lnTo>
                    <a:pt x="1" y="90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11" y="61"/>
                  </a:lnTo>
                  <a:lnTo>
                    <a:pt x="26" y="38"/>
                  </a:lnTo>
                  <a:lnTo>
                    <a:pt x="44" y="19"/>
                  </a:lnTo>
                  <a:lnTo>
                    <a:pt x="65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666"/>
            <p:cNvSpPr>
              <a:spLocks/>
            </p:cNvSpPr>
            <p:nvPr/>
          </p:nvSpPr>
          <p:spPr bwMode="auto">
            <a:xfrm>
              <a:off x="10002838" y="4725988"/>
              <a:ext cx="252413" cy="841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7" y="3"/>
                </a:cxn>
                <a:cxn ang="0">
                  <a:pos x="98" y="10"/>
                </a:cxn>
                <a:cxn ang="0">
                  <a:pos x="116" y="18"/>
                </a:cxn>
                <a:cxn ang="0">
                  <a:pos x="133" y="27"/>
                </a:cxn>
                <a:cxn ang="0">
                  <a:pos x="146" y="36"/>
                </a:cxn>
                <a:cxn ang="0">
                  <a:pos x="157" y="45"/>
                </a:cxn>
                <a:cxn ang="0">
                  <a:pos x="158" y="46"/>
                </a:cxn>
                <a:cxn ang="0">
                  <a:pos x="159" y="48"/>
                </a:cxn>
                <a:cxn ang="0">
                  <a:pos x="159" y="50"/>
                </a:cxn>
                <a:cxn ang="0">
                  <a:pos x="158" y="52"/>
                </a:cxn>
                <a:cxn ang="0">
                  <a:pos x="157" y="53"/>
                </a:cxn>
                <a:cxn ang="0">
                  <a:pos x="152" y="53"/>
                </a:cxn>
                <a:cxn ang="0">
                  <a:pos x="150" y="52"/>
                </a:cxn>
                <a:cxn ang="0">
                  <a:pos x="141" y="44"/>
                </a:cxn>
                <a:cxn ang="0">
                  <a:pos x="128" y="35"/>
                </a:cxn>
                <a:cxn ang="0">
                  <a:pos x="113" y="27"/>
                </a:cxn>
                <a:cxn ang="0">
                  <a:pos x="96" y="19"/>
                </a:cxn>
                <a:cxn ang="0">
                  <a:pos x="76" y="14"/>
                </a:cxn>
                <a:cxn ang="0">
                  <a:pos x="54" y="11"/>
                </a:cxn>
                <a:cxn ang="0">
                  <a:pos x="31" y="13"/>
                </a:cxn>
                <a:cxn ang="0">
                  <a:pos x="7" y="19"/>
                </a:cxn>
                <a:cxn ang="0">
                  <a:pos x="3" y="19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29" y="2"/>
                </a:cxn>
                <a:cxn ang="0">
                  <a:pos x="53" y="0"/>
                </a:cxn>
              </a:cxnLst>
              <a:rect l="0" t="0" r="r" b="b"/>
              <a:pathLst>
                <a:path w="159" h="53">
                  <a:moveTo>
                    <a:pt x="53" y="0"/>
                  </a:moveTo>
                  <a:lnTo>
                    <a:pt x="77" y="3"/>
                  </a:lnTo>
                  <a:lnTo>
                    <a:pt x="98" y="10"/>
                  </a:lnTo>
                  <a:lnTo>
                    <a:pt x="116" y="18"/>
                  </a:lnTo>
                  <a:lnTo>
                    <a:pt x="133" y="27"/>
                  </a:lnTo>
                  <a:lnTo>
                    <a:pt x="146" y="36"/>
                  </a:lnTo>
                  <a:lnTo>
                    <a:pt x="157" y="45"/>
                  </a:lnTo>
                  <a:lnTo>
                    <a:pt x="158" y="46"/>
                  </a:lnTo>
                  <a:lnTo>
                    <a:pt x="159" y="48"/>
                  </a:lnTo>
                  <a:lnTo>
                    <a:pt x="159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2" y="53"/>
                  </a:lnTo>
                  <a:lnTo>
                    <a:pt x="150" y="52"/>
                  </a:lnTo>
                  <a:lnTo>
                    <a:pt x="141" y="44"/>
                  </a:lnTo>
                  <a:lnTo>
                    <a:pt x="128" y="35"/>
                  </a:lnTo>
                  <a:lnTo>
                    <a:pt x="113" y="27"/>
                  </a:lnTo>
                  <a:lnTo>
                    <a:pt x="96" y="19"/>
                  </a:lnTo>
                  <a:lnTo>
                    <a:pt x="76" y="14"/>
                  </a:lnTo>
                  <a:lnTo>
                    <a:pt x="54" y="11"/>
                  </a:lnTo>
                  <a:lnTo>
                    <a:pt x="31" y="13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2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667"/>
            <p:cNvSpPr>
              <a:spLocks/>
            </p:cNvSpPr>
            <p:nvPr/>
          </p:nvSpPr>
          <p:spPr bwMode="auto">
            <a:xfrm>
              <a:off x="9907588" y="4973638"/>
              <a:ext cx="106363" cy="13017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3" y="0"/>
                </a:cxn>
                <a:cxn ang="0">
                  <a:pos x="65" y="1"/>
                </a:cxn>
                <a:cxn ang="0">
                  <a:pos x="67" y="5"/>
                </a:cxn>
                <a:cxn ang="0">
                  <a:pos x="66" y="6"/>
                </a:cxn>
                <a:cxn ang="0">
                  <a:pos x="65" y="8"/>
                </a:cxn>
                <a:cxn ang="0">
                  <a:pos x="35" y="42"/>
                </a:cxn>
                <a:cxn ang="0">
                  <a:pos x="9" y="79"/>
                </a:cxn>
                <a:cxn ang="0">
                  <a:pos x="7" y="82"/>
                </a:cxn>
                <a:cxn ang="0">
                  <a:pos x="3" y="82"/>
                </a:cxn>
                <a:cxn ang="0">
                  <a:pos x="0" y="78"/>
                </a:cxn>
                <a:cxn ang="0">
                  <a:pos x="0" y="76"/>
                </a:cxn>
                <a:cxn ang="0">
                  <a:pos x="1" y="74"/>
                </a:cxn>
                <a:cxn ang="0">
                  <a:pos x="17" y="49"/>
                </a:cxn>
                <a:cxn ang="0">
                  <a:pos x="36" y="24"/>
                </a:cxn>
                <a:cxn ang="0">
                  <a:pos x="58" y="1"/>
                </a:cxn>
                <a:cxn ang="0">
                  <a:pos x="60" y="0"/>
                </a:cxn>
              </a:cxnLst>
              <a:rect l="0" t="0" r="r" b="b"/>
              <a:pathLst>
                <a:path w="67" h="82">
                  <a:moveTo>
                    <a:pt x="60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7" y="5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35" y="42"/>
                  </a:lnTo>
                  <a:lnTo>
                    <a:pt x="9" y="79"/>
                  </a:lnTo>
                  <a:lnTo>
                    <a:pt x="7" y="82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7" y="49"/>
                  </a:lnTo>
                  <a:lnTo>
                    <a:pt x="36" y="24"/>
                  </a:lnTo>
                  <a:lnTo>
                    <a:pt x="58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668"/>
            <p:cNvSpPr>
              <a:spLocks/>
            </p:cNvSpPr>
            <p:nvPr/>
          </p:nvSpPr>
          <p:spPr bwMode="auto">
            <a:xfrm>
              <a:off x="10053638" y="4832351"/>
              <a:ext cx="200025" cy="10953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20" y="0"/>
                </a:cxn>
                <a:cxn ang="0">
                  <a:pos x="125" y="2"/>
                </a:cxn>
                <a:cxn ang="0">
                  <a:pos x="126" y="5"/>
                </a:cxn>
                <a:cxn ang="0">
                  <a:pos x="126" y="7"/>
                </a:cxn>
                <a:cxn ang="0">
                  <a:pos x="125" y="8"/>
                </a:cxn>
                <a:cxn ang="0">
                  <a:pos x="123" y="10"/>
                </a:cxn>
                <a:cxn ang="0">
                  <a:pos x="121" y="11"/>
                </a:cxn>
                <a:cxn ang="0">
                  <a:pos x="103" y="17"/>
                </a:cxn>
                <a:cxn ang="0">
                  <a:pos x="81" y="25"/>
                </a:cxn>
                <a:cxn ang="0">
                  <a:pos x="57" y="36"/>
                </a:cxn>
                <a:cxn ang="0">
                  <a:pos x="33" y="51"/>
                </a:cxn>
                <a:cxn ang="0">
                  <a:pos x="8" y="68"/>
                </a:cxn>
                <a:cxn ang="0">
                  <a:pos x="7" y="69"/>
                </a:cxn>
                <a:cxn ang="0">
                  <a:pos x="3" y="69"/>
                </a:cxn>
                <a:cxn ang="0">
                  <a:pos x="1" y="67"/>
                </a:cxn>
                <a:cxn ang="0">
                  <a:pos x="0" y="65"/>
                </a:cxn>
                <a:cxn ang="0">
                  <a:pos x="0" y="62"/>
                </a:cxn>
                <a:cxn ang="0">
                  <a:pos x="2" y="60"/>
                </a:cxn>
                <a:cxn ang="0">
                  <a:pos x="28" y="43"/>
                </a:cxn>
                <a:cxn ang="0">
                  <a:pos x="53" y="27"/>
                </a:cxn>
                <a:cxn ang="0">
                  <a:pos x="77" y="16"/>
                </a:cxn>
                <a:cxn ang="0">
                  <a:pos x="100" y="7"/>
                </a:cxn>
                <a:cxn ang="0">
                  <a:pos x="118" y="0"/>
                </a:cxn>
              </a:cxnLst>
              <a:rect l="0" t="0" r="r" b="b"/>
              <a:pathLst>
                <a:path w="126" h="69">
                  <a:moveTo>
                    <a:pt x="118" y="0"/>
                  </a:moveTo>
                  <a:lnTo>
                    <a:pt x="120" y="0"/>
                  </a:lnTo>
                  <a:lnTo>
                    <a:pt x="125" y="2"/>
                  </a:lnTo>
                  <a:lnTo>
                    <a:pt x="126" y="5"/>
                  </a:lnTo>
                  <a:lnTo>
                    <a:pt x="126" y="7"/>
                  </a:lnTo>
                  <a:lnTo>
                    <a:pt x="125" y="8"/>
                  </a:lnTo>
                  <a:lnTo>
                    <a:pt x="123" y="10"/>
                  </a:lnTo>
                  <a:lnTo>
                    <a:pt x="121" y="11"/>
                  </a:lnTo>
                  <a:lnTo>
                    <a:pt x="103" y="17"/>
                  </a:lnTo>
                  <a:lnTo>
                    <a:pt x="81" y="25"/>
                  </a:lnTo>
                  <a:lnTo>
                    <a:pt x="57" y="36"/>
                  </a:lnTo>
                  <a:lnTo>
                    <a:pt x="33" y="51"/>
                  </a:lnTo>
                  <a:lnTo>
                    <a:pt x="8" y="68"/>
                  </a:lnTo>
                  <a:lnTo>
                    <a:pt x="7" y="69"/>
                  </a:lnTo>
                  <a:lnTo>
                    <a:pt x="3" y="69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28" y="43"/>
                  </a:lnTo>
                  <a:lnTo>
                    <a:pt x="53" y="27"/>
                  </a:lnTo>
                  <a:lnTo>
                    <a:pt x="77" y="16"/>
                  </a:lnTo>
                  <a:lnTo>
                    <a:pt x="100" y="7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669"/>
            <p:cNvSpPr>
              <a:spLocks/>
            </p:cNvSpPr>
            <p:nvPr/>
          </p:nvSpPr>
          <p:spPr bwMode="auto">
            <a:xfrm>
              <a:off x="10083800" y="5105401"/>
              <a:ext cx="92075" cy="920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4" y="0"/>
                </a:cxn>
                <a:cxn ang="0">
                  <a:pos x="56" y="1"/>
                </a:cxn>
                <a:cxn ang="0">
                  <a:pos x="58" y="5"/>
                </a:cxn>
                <a:cxn ang="0">
                  <a:pos x="57" y="6"/>
                </a:cxn>
                <a:cxn ang="0">
                  <a:pos x="56" y="8"/>
                </a:cxn>
                <a:cxn ang="0">
                  <a:pos x="50" y="16"/>
                </a:cxn>
                <a:cxn ang="0">
                  <a:pos x="37" y="30"/>
                </a:cxn>
                <a:cxn ang="0">
                  <a:pos x="24" y="45"/>
                </a:cxn>
                <a:cxn ang="0">
                  <a:pos x="9" y="58"/>
                </a:cxn>
                <a:cxn ang="0">
                  <a:pos x="3" y="58"/>
                </a:cxn>
                <a:cxn ang="0">
                  <a:pos x="1" y="56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2" y="49"/>
                </a:cxn>
                <a:cxn ang="0">
                  <a:pos x="18" y="38"/>
                </a:cxn>
                <a:cxn ang="0">
                  <a:pos x="30" y="24"/>
                </a:cxn>
                <a:cxn ang="0">
                  <a:pos x="42" y="10"/>
                </a:cxn>
                <a:cxn ang="0">
                  <a:pos x="46" y="6"/>
                </a:cxn>
                <a:cxn ang="0">
                  <a:pos x="49" y="1"/>
                </a:cxn>
                <a:cxn ang="0">
                  <a:pos x="51" y="0"/>
                </a:cxn>
              </a:cxnLst>
              <a:rect l="0" t="0" r="r" b="b"/>
              <a:pathLst>
                <a:path w="58" h="58">
                  <a:moveTo>
                    <a:pt x="51" y="0"/>
                  </a:moveTo>
                  <a:lnTo>
                    <a:pt x="54" y="0"/>
                  </a:lnTo>
                  <a:lnTo>
                    <a:pt x="56" y="1"/>
                  </a:lnTo>
                  <a:lnTo>
                    <a:pt x="58" y="5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0" y="16"/>
                  </a:lnTo>
                  <a:lnTo>
                    <a:pt x="37" y="30"/>
                  </a:lnTo>
                  <a:lnTo>
                    <a:pt x="24" y="45"/>
                  </a:lnTo>
                  <a:lnTo>
                    <a:pt x="9" y="58"/>
                  </a:lnTo>
                  <a:lnTo>
                    <a:pt x="3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18" y="38"/>
                  </a:lnTo>
                  <a:lnTo>
                    <a:pt x="30" y="24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9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670"/>
            <p:cNvSpPr>
              <a:spLocks/>
            </p:cNvSpPr>
            <p:nvPr/>
          </p:nvSpPr>
          <p:spPr bwMode="auto">
            <a:xfrm>
              <a:off x="10202863" y="4851401"/>
              <a:ext cx="85725" cy="209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0" y="0"/>
                </a:cxn>
                <a:cxn ang="0">
                  <a:pos x="51" y="1"/>
                </a:cxn>
                <a:cxn ang="0">
                  <a:pos x="53" y="2"/>
                </a:cxn>
                <a:cxn ang="0">
                  <a:pos x="54" y="3"/>
                </a:cxn>
                <a:cxn ang="0">
                  <a:pos x="54" y="5"/>
                </a:cxn>
                <a:cxn ang="0">
                  <a:pos x="50" y="24"/>
                </a:cxn>
                <a:cxn ang="0">
                  <a:pos x="45" y="47"/>
                </a:cxn>
                <a:cxn ang="0">
                  <a:pos x="36" y="73"/>
                </a:cxn>
                <a:cxn ang="0">
                  <a:pos x="24" y="101"/>
                </a:cxn>
                <a:cxn ang="0">
                  <a:pos x="9" y="129"/>
                </a:cxn>
                <a:cxn ang="0">
                  <a:pos x="8" y="131"/>
                </a:cxn>
                <a:cxn ang="0">
                  <a:pos x="6" y="132"/>
                </a:cxn>
                <a:cxn ang="0">
                  <a:pos x="3" y="132"/>
                </a:cxn>
                <a:cxn ang="0">
                  <a:pos x="1" y="130"/>
                </a:cxn>
                <a:cxn ang="0">
                  <a:pos x="0" y="128"/>
                </a:cxn>
                <a:cxn ang="0">
                  <a:pos x="0" y="123"/>
                </a:cxn>
                <a:cxn ang="0">
                  <a:pos x="15" y="96"/>
                </a:cxn>
                <a:cxn ang="0">
                  <a:pos x="26" y="70"/>
                </a:cxn>
                <a:cxn ang="0">
                  <a:pos x="35" y="45"/>
                </a:cxn>
                <a:cxn ang="0">
                  <a:pos x="41" y="22"/>
                </a:cxn>
                <a:cxn ang="0">
                  <a:pos x="44" y="4"/>
                </a:cxn>
                <a:cxn ang="0">
                  <a:pos x="45" y="2"/>
                </a:cxn>
                <a:cxn ang="0">
                  <a:pos x="46" y="1"/>
                </a:cxn>
                <a:cxn ang="0">
                  <a:pos x="48" y="0"/>
                </a:cxn>
              </a:cxnLst>
              <a:rect l="0" t="0" r="r" b="b"/>
              <a:pathLst>
                <a:path w="54" h="132">
                  <a:moveTo>
                    <a:pt x="48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0" y="24"/>
                  </a:lnTo>
                  <a:lnTo>
                    <a:pt x="45" y="47"/>
                  </a:lnTo>
                  <a:lnTo>
                    <a:pt x="36" y="73"/>
                  </a:lnTo>
                  <a:lnTo>
                    <a:pt x="24" y="101"/>
                  </a:lnTo>
                  <a:lnTo>
                    <a:pt x="9" y="129"/>
                  </a:lnTo>
                  <a:lnTo>
                    <a:pt x="8" y="131"/>
                  </a:lnTo>
                  <a:lnTo>
                    <a:pt x="6" y="132"/>
                  </a:lnTo>
                  <a:lnTo>
                    <a:pt x="3" y="132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15" y="96"/>
                  </a:lnTo>
                  <a:lnTo>
                    <a:pt x="26" y="70"/>
                  </a:lnTo>
                  <a:lnTo>
                    <a:pt x="35" y="45"/>
                  </a:lnTo>
                  <a:lnTo>
                    <a:pt x="41" y="22"/>
                  </a:lnTo>
                  <a:lnTo>
                    <a:pt x="44" y="4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671"/>
            <p:cNvSpPr>
              <a:spLocks/>
            </p:cNvSpPr>
            <p:nvPr/>
          </p:nvSpPr>
          <p:spPr bwMode="auto">
            <a:xfrm>
              <a:off x="10298113" y="4835526"/>
              <a:ext cx="85725" cy="2000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6" y="11"/>
                </a:cxn>
                <a:cxn ang="0">
                  <a:pos x="25" y="24"/>
                </a:cxn>
                <a:cxn ang="0">
                  <a:pos x="34" y="43"/>
                </a:cxn>
                <a:cxn ang="0">
                  <a:pos x="44" y="64"/>
                </a:cxn>
                <a:cxn ang="0">
                  <a:pos x="51" y="90"/>
                </a:cxn>
                <a:cxn ang="0">
                  <a:pos x="54" y="120"/>
                </a:cxn>
                <a:cxn ang="0">
                  <a:pos x="54" y="122"/>
                </a:cxn>
                <a:cxn ang="0">
                  <a:pos x="53" y="124"/>
                </a:cxn>
                <a:cxn ang="0">
                  <a:pos x="52" y="125"/>
                </a:cxn>
                <a:cxn ang="0">
                  <a:pos x="50" y="126"/>
                </a:cxn>
                <a:cxn ang="0">
                  <a:pos x="49" y="126"/>
                </a:cxn>
                <a:cxn ang="0">
                  <a:pos x="45" y="124"/>
                </a:cxn>
                <a:cxn ang="0">
                  <a:pos x="44" y="121"/>
                </a:cxn>
                <a:cxn ang="0">
                  <a:pos x="41" y="92"/>
                </a:cxn>
                <a:cxn ang="0">
                  <a:pos x="33" y="67"/>
                </a:cxn>
                <a:cxn ang="0">
                  <a:pos x="26" y="47"/>
                </a:cxn>
                <a:cxn ang="0">
                  <a:pos x="17" y="30"/>
                </a:cxn>
                <a:cxn ang="0">
                  <a:pos x="9" y="17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4" h="126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6" y="11"/>
                  </a:lnTo>
                  <a:lnTo>
                    <a:pt x="25" y="24"/>
                  </a:lnTo>
                  <a:lnTo>
                    <a:pt x="34" y="43"/>
                  </a:lnTo>
                  <a:lnTo>
                    <a:pt x="44" y="64"/>
                  </a:lnTo>
                  <a:lnTo>
                    <a:pt x="51" y="90"/>
                  </a:lnTo>
                  <a:lnTo>
                    <a:pt x="54" y="120"/>
                  </a:lnTo>
                  <a:lnTo>
                    <a:pt x="54" y="122"/>
                  </a:lnTo>
                  <a:lnTo>
                    <a:pt x="53" y="124"/>
                  </a:lnTo>
                  <a:lnTo>
                    <a:pt x="52" y="125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4" y="121"/>
                  </a:lnTo>
                  <a:lnTo>
                    <a:pt x="41" y="92"/>
                  </a:lnTo>
                  <a:lnTo>
                    <a:pt x="33" y="67"/>
                  </a:lnTo>
                  <a:lnTo>
                    <a:pt x="26" y="47"/>
                  </a:lnTo>
                  <a:lnTo>
                    <a:pt x="17" y="30"/>
                  </a:lnTo>
                  <a:lnTo>
                    <a:pt x="9" y="17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23334" y="2014426"/>
            <a:ext cx="396875" cy="431800"/>
            <a:chOff x="4676775" y="1690688"/>
            <a:chExt cx="396875" cy="431800"/>
          </a:xfrm>
          <a:solidFill>
            <a:srgbClr val="FFFFFF"/>
          </a:solidFill>
        </p:grpSpPr>
        <p:sp>
          <p:nvSpPr>
            <p:cNvPr id="43" name="Freeform 971"/>
            <p:cNvSpPr>
              <a:spLocks noEditPoints="1"/>
            </p:cNvSpPr>
            <p:nvPr/>
          </p:nvSpPr>
          <p:spPr bwMode="auto">
            <a:xfrm>
              <a:off x="4676775" y="1816100"/>
              <a:ext cx="312738" cy="144463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9" y="54"/>
                </a:cxn>
                <a:cxn ang="0">
                  <a:pos x="43" y="83"/>
                </a:cxn>
                <a:cxn ang="0">
                  <a:pos x="64" y="107"/>
                </a:cxn>
                <a:cxn ang="0">
                  <a:pos x="92" y="128"/>
                </a:cxn>
                <a:cxn ang="0">
                  <a:pos x="123" y="143"/>
                </a:cxn>
                <a:cxn ang="0">
                  <a:pos x="159" y="154"/>
                </a:cxn>
                <a:cxn ang="0">
                  <a:pos x="199" y="157"/>
                </a:cxn>
                <a:cxn ang="0">
                  <a:pos x="238" y="154"/>
                </a:cxn>
                <a:cxn ang="0">
                  <a:pos x="275" y="143"/>
                </a:cxn>
                <a:cxn ang="0">
                  <a:pos x="306" y="128"/>
                </a:cxn>
                <a:cxn ang="0">
                  <a:pos x="333" y="107"/>
                </a:cxn>
                <a:cxn ang="0">
                  <a:pos x="354" y="83"/>
                </a:cxn>
                <a:cxn ang="0">
                  <a:pos x="368" y="54"/>
                </a:cxn>
                <a:cxn ang="0">
                  <a:pos x="373" y="23"/>
                </a:cxn>
                <a:cxn ang="0">
                  <a:pos x="24" y="23"/>
                </a:cxn>
                <a:cxn ang="0">
                  <a:pos x="12" y="0"/>
                </a:cxn>
                <a:cxn ang="0">
                  <a:pos x="385" y="0"/>
                </a:cxn>
                <a:cxn ang="0">
                  <a:pos x="392" y="4"/>
                </a:cxn>
                <a:cxn ang="0">
                  <a:pos x="395" y="11"/>
                </a:cxn>
                <a:cxn ang="0">
                  <a:pos x="395" y="19"/>
                </a:cxn>
                <a:cxn ang="0">
                  <a:pos x="390" y="55"/>
                </a:cxn>
                <a:cxn ang="0">
                  <a:pos x="375" y="90"/>
                </a:cxn>
                <a:cxn ang="0">
                  <a:pos x="352" y="119"/>
                </a:cxn>
                <a:cxn ang="0">
                  <a:pos x="321" y="145"/>
                </a:cxn>
                <a:cxn ang="0">
                  <a:pos x="285" y="164"/>
                </a:cxn>
                <a:cxn ang="0">
                  <a:pos x="243" y="176"/>
                </a:cxn>
                <a:cxn ang="0">
                  <a:pos x="199" y="181"/>
                </a:cxn>
                <a:cxn ang="0">
                  <a:pos x="154" y="176"/>
                </a:cxn>
                <a:cxn ang="0">
                  <a:pos x="112" y="164"/>
                </a:cxn>
                <a:cxn ang="0">
                  <a:pos x="74" y="145"/>
                </a:cxn>
                <a:cxn ang="0">
                  <a:pos x="43" y="119"/>
                </a:cxn>
                <a:cxn ang="0">
                  <a:pos x="21" y="90"/>
                </a:cxn>
                <a:cxn ang="0">
                  <a:pos x="5" y="55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2" y="0"/>
                </a:cxn>
              </a:cxnLst>
              <a:rect l="0" t="0" r="r" b="b"/>
              <a:pathLst>
                <a:path w="395" h="181">
                  <a:moveTo>
                    <a:pt x="24" y="23"/>
                  </a:moveTo>
                  <a:lnTo>
                    <a:pt x="29" y="54"/>
                  </a:lnTo>
                  <a:lnTo>
                    <a:pt x="43" y="83"/>
                  </a:lnTo>
                  <a:lnTo>
                    <a:pt x="64" y="107"/>
                  </a:lnTo>
                  <a:lnTo>
                    <a:pt x="92" y="128"/>
                  </a:lnTo>
                  <a:lnTo>
                    <a:pt x="123" y="143"/>
                  </a:lnTo>
                  <a:lnTo>
                    <a:pt x="159" y="154"/>
                  </a:lnTo>
                  <a:lnTo>
                    <a:pt x="199" y="157"/>
                  </a:lnTo>
                  <a:lnTo>
                    <a:pt x="238" y="154"/>
                  </a:lnTo>
                  <a:lnTo>
                    <a:pt x="275" y="143"/>
                  </a:lnTo>
                  <a:lnTo>
                    <a:pt x="306" y="128"/>
                  </a:lnTo>
                  <a:lnTo>
                    <a:pt x="333" y="107"/>
                  </a:lnTo>
                  <a:lnTo>
                    <a:pt x="354" y="83"/>
                  </a:lnTo>
                  <a:lnTo>
                    <a:pt x="368" y="54"/>
                  </a:lnTo>
                  <a:lnTo>
                    <a:pt x="373" y="23"/>
                  </a:lnTo>
                  <a:lnTo>
                    <a:pt x="24" y="23"/>
                  </a:lnTo>
                  <a:close/>
                  <a:moveTo>
                    <a:pt x="12" y="0"/>
                  </a:moveTo>
                  <a:lnTo>
                    <a:pt x="385" y="0"/>
                  </a:lnTo>
                  <a:lnTo>
                    <a:pt x="392" y="4"/>
                  </a:lnTo>
                  <a:lnTo>
                    <a:pt x="395" y="11"/>
                  </a:lnTo>
                  <a:lnTo>
                    <a:pt x="395" y="19"/>
                  </a:lnTo>
                  <a:lnTo>
                    <a:pt x="390" y="55"/>
                  </a:lnTo>
                  <a:lnTo>
                    <a:pt x="375" y="90"/>
                  </a:lnTo>
                  <a:lnTo>
                    <a:pt x="352" y="119"/>
                  </a:lnTo>
                  <a:lnTo>
                    <a:pt x="321" y="145"/>
                  </a:lnTo>
                  <a:lnTo>
                    <a:pt x="285" y="164"/>
                  </a:lnTo>
                  <a:lnTo>
                    <a:pt x="243" y="176"/>
                  </a:lnTo>
                  <a:lnTo>
                    <a:pt x="199" y="181"/>
                  </a:lnTo>
                  <a:lnTo>
                    <a:pt x="154" y="176"/>
                  </a:lnTo>
                  <a:lnTo>
                    <a:pt x="112" y="164"/>
                  </a:lnTo>
                  <a:lnTo>
                    <a:pt x="74" y="145"/>
                  </a:lnTo>
                  <a:lnTo>
                    <a:pt x="43" y="119"/>
                  </a:lnTo>
                  <a:lnTo>
                    <a:pt x="21" y="90"/>
                  </a:lnTo>
                  <a:lnTo>
                    <a:pt x="5" y="5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972"/>
            <p:cNvSpPr>
              <a:spLocks/>
            </p:cNvSpPr>
            <p:nvPr/>
          </p:nvSpPr>
          <p:spPr bwMode="auto">
            <a:xfrm>
              <a:off x="4737100" y="2103438"/>
              <a:ext cx="19050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3" y="0"/>
                </a:cxn>
                <a:cxn ang="0">
                  <a:pos x="236" y="1"/>
                </a:cxn>
                <a:cxn ang="0">
                  <a:pos x="238" y="7"/>
                </a:cxn>
                <a:cxn ang="0">
                  <a:pos x="240" y="10"/>
                </a:cxn>
                <a:cxn ang="0">
                  <a:pos x="240" y="15"/>
                </a:cxn>
                <a:cxn ang="0">
                  <a:pos x="238" y="19"/>
                </a:cxn>
                <a:cxn ang="0">
                  <a:pos x="235" y="20"/>
                </a:cxn>
                <a:cxn ang="0">
                  <a:pos x="229" y="22"/>
                </a:cxn>
                <a:cxn ang="0">
                  <a:pos x="12" y="22"/>
                </a:cxn>
                <a:cxn ang="0">
                  <a:pos x="7" y="20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40" h="22">
                  <a:moveTo>
                    <a:pt x="12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7"/>
                  </a:lnTo>
                  <a:lnTo>
                    <a:pt x="240" y="10"/>
                  </a:lnTo>
                  <a:lnTo>
                    <a:pt x="240" y="15"/>
                  </a:lnTo>
                  <a:lnTo>
                    <a:pt x="238" y="19"/>
                  </a:lnTo>
                  <a:lnTo>
                    <a:pt x="235" y="20"/>
                  </a:lnTo>
                  <a:lnTo>
                    <a:pt x="229" y="22"/>
                  </a:lnTo>
                  <a:lnTo>
                    <a:pt x="12" y="22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973"/>
            <p:cNvSpPr>
              <a:spLocks/>
            </p:cNvSpPr>
            <p:nvPr/>
          </p:nvSpPr>
          <p:spPr bwMode="auto">
            <a:xfrm>
              <a:off x="4824413" y="1941513"/>
              <a:ext cx="19050" cy="1809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2"/>
                </a:cxn>
                <a:cxn ang="0">
                  <a:pos x="24" y="218"/>
                </a:cxn>
                <a:cxn ang="0">
                  <a:pos x="20" y="225"/>
                </a:cxn>
                <a:cxn ang="0">
                  <a:pos x="17" y="226"/>
                </a:cxn>
                <a:cxn ang="0">
                  <a:pos x="12" y="228"/>
                </a:cxn>
                <a:cxn ang="0">
                  <a:pos x="6" y="226"/>
                </a:cxn>
                <a:cxn ang="0">
                  <a:pos x="3" y="225"/>
                </a:cxn>
                <a:cxn ang="0">
                  <a:pos x="0" y="218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6" y="2"/>
                </a:cxn>
                <a:cxn ang="0">
                  <a:pos x="12" y="0"/>
                </a:cxn>
              </a:cxnLst>
              <a:rect l="0" t="0" r="r" b="b"/>
              <a:pathLst>
                <a:path w="24" h="228">
                  <a:moveTo>
                    <a:pt x="12" y="0"/>
                  </a:move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218"/>
                  </a:lnTo>
                  <a:lnTo>
                    <a:pt x="20" y="225"/>
                  </a:lnTo>
                  <a:lnTo>
                    <a:pt x="17" y="226"/>
                  </a:lnTo>
                  <a:lnTo>
                    <a:pt x="12" y="228"/>
                  </a:lnTo>
                  <a:lnTo>
                    <a:pt x="6" y="226"/>
                  </a:lnTo>
                  <a:lnTo>
                    <a:pt x="3" y="225"/>
                  </a:lnTo>
                  <a:lnTo>
                    <a:pt x="0" y="2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975"/>
            <p:cNvSpPr>
              <a:spLocks noEditPoints="1"/>
            </p:cNvSpPr>
            <p:nvPr/>
          </p:nvSpPr>
          <p:spPr bwMode="auto">
            <a:xfrm>
              <a:off x="4745038" y="1701800"/>
              <a:ext cx="90488" cy="90488"/>
            </a:xfrm>
            <a:custGeom>
              <a:avLst/>
              <a:gdLst/>
              <a:ahLst/>
              <a:cxnLst>
                <a:cxn ang="0">
                  <a:pos x="87" y="24"/>
                </a:cxn>
                <a:cxn ang="0">
                  <a:pos x="76" y="26"/>
                </a:cxn>
                <a:cxn ang="0">
                  <a:pos x="63" y="34"/>
                </a:cxn>
                <a:cxn ang="0">
                  <a:pos x="47" y="47"/>
                </a:cxn>
                <a:cxn ang="0">
                  <a:pos x="35" y="62"/>
                </a:cxn>
                <a:cxn ang="0">
                  <a:pos x="26" y="76"/>
                </a:cxn>
                <a:cxn ang="0">
                  <a:pos x="25" y="81"/>
                </a:cxn>
                <a:cxn ang="0">
                  <a:pos x="25" y="90"/>
                </a:cxn>
                <a:cxn ang="0">
                  <a:pos x="28" y="90"/>
                </a:cxn>
                <a:cxn ang="0">
                  <a:pos x="38" y="88"/>
                </a:cxn>
                <a:cxn ang="0">
                  <a:pos x="52" y="79"/>
                </a:cxn>
                <a:cxn ang="0">
                  <a:pos x="68" y="67"/>
                </a:cxn>
                <a:cxn ang="0">
                  <a:pos x="82" y="52"/>
                </a:cxn>
                <a:cxn ang="0">
                  <a:pos x="88" y="38"/>
                </a:cxn>
                <a:cxn ang="0">
                  <a:pos x="90" y="33"/>
                </a:cxn>
                <a:cxn ang="0">
                  <a:pos x="90" y="24"/>
                </a:cxn>
                <a:cxn ang="0">
                  <a:pos x="87" y="24"/>
                </a:cxn>
                <a:cxn ang="0">
                  <a:pos x="87" y="0"/>
                </a:cxn>
                <a:cxn ang="0">
                  <a:pos x="94" y="0"/>
                </a:cxn>
                <a:cxn ang="0">
                  <a:pos x="99" y="2"/>
                </a:cxn>
                <a:cxn ang="0">
                  <a:pos x="106" y="9"/>
                </a:cxn>
                <a:cxn ang="0">
                  <a:pos x="109" y="14"/>
                </a:cxn>
                <a:cxn ang="0">
                  <a:pos x="113" y="21"/>
                </a:cxn>
                <a:cxn ang="0">
                  <a:pos x="114" y="31"/>
                </a:cxn>
                <a:cxn ang="0">
                  <a:pos x="111" y="45"/>
                </a:cxn>
                <a:cxn ang="0">
                  <a:pos x="101" y="65"/>
                </a:cxn>
                <a:cxn ang="0">
                  <a:pos x="85" y="84"/>
                </a:cxn>
                <a:cxn ang="0">
                  <a:pos x="66" y="100"/>
                </a:cxn>
                <a:cxn ang="0">
                  <a:pos x="47" y="110"/>
                </a:cxn>
                <a:cxn ang="0">
                  <a:pos x="28" y="114"/>
                </a:cxn>
                <a:cxn ang="0">
                  <a:pos x="14" y="110"/>
                </a:cxn>
                <a:cxn ang="0">
                  <a:pos x="6" y="102"/>
                </a:cxn>
                <a:cxn ang="0">
                  <a:pos x="2" y="93"/>
                </a:cxn>
                <a:cxn ang="0">
                  <a:pos x="0" y="83"/>
                </a:cxn>
                <a:cxn ang="0">
                  <a:pos x="4" y="69"/>
                </a:cxn>
                <a:cxn ang="0">
                  <a:pos x="16" y="50"/>
                </a:cxn>
                <a:cxn ang="0">
                  <a:pos x="31" y="31"/>
                </a:cxn>
                <a:cxn ang="0">
                  <a:pos x="50" y="14"/>
                </a:cxn>
                <a:cxn ang="0">
                  <a:pos x="69" y="3"/>
                </a:cxn>
                <a:cxn ang="0">
                  <a:pos x="87" y="0"/>
                </a:cxn>
              </a:cxnLst>
              <a:rect l="0" t="0" r="r" b="b"/>
              <a:pathLst>
                <a:path w="114" h="114">
                  <a:moveTo>
                    <a:pt x="87" y="24"/>
                  </a:moveTo>
                  <a:lnTo>
                    <a:pt x="76" y="26"/>
                  </a:lnTo>
                  <a:lnTo>
                    <a:pt x="63" y="34"/>
                  </a:lnTo>
                  <a:lnTo>
                    <a:pt x="47" y="47"/>
                  </a:lnTo>
                  <a:lnTo>
                    <a:pt x="35" y="62"/>
                  </a:lnTo>
                  <a:lnTo>
                    <a:pt x="26" y="76"/>
                  </a:lnTo>
                  <a:lnTo>
                    <a:pt x="25" y="81"/>
                  </a:lnTo>
                  <a:lnTo>
                    <a:pt x="25" y="90"/>
                  </a:lnTo>
                  <a:lnTo>
                    <a:pt x="28" y="90"/>
                  </a:lnTo>
                  <a:lnTo>
                    <a:pt x="38" y="88"/>
                  </a:lnTo>
                  <a:lnTo>
                    <a:pt x="52" y="79"/>
                  </a:lnTo>
                  <a:lnTo>
                    <a:pt x="68" y="67"/>
                  </a:lnTo>
                  <a:lnTo>
                    <a:pt x="82" y="52"/>
                  </a:lnTo>
                  <a:lnTo>
                    <a:pt x="88" y="38"/>
                  </a:lnTo>
                  <a:lnTo>
                    <a:pt x="90" y="33"/>
                  </a:lnTo>
                  <a:lnTo>
                    <a:pt x="90" y="24"/>
                  </a:lnTo>
                  <a:lnTo>
                    <a:pt x="87" y="24"/>
                  </a:lnTo>
                  <a:close/>
                  <a:moveTo>
                    <a:pt x="87" y="0"/>
                  </a:moveTo>
                  <a:lnTo>
                    <a:pt x="94" y="0"/>
                  </a:lnTo>
                  <a:lnTo>
                    <a:pt x="99" y="2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3" y="21"/>
                  </a:lnTo>
                  <a:lnTo>
                    <a:pt x="114" y="31"/>
                  </a:lnTo>
                  <a:lnTo>
                    <a:pt x="111" y="45"/>
                  </a:lnTo>
                  <a:lnTo>
                    <a:pt x="101" y="65"/>
                  </a:lnTo>
                  <a:lnTo>
                    <a:pt x="85" y="84"/>
                  </a:lnTo>
                  <a:lnTo>
                    <a:pt x="66" y="100"/>
                  </a:lnTo>
                  <a:lnTo>
                    <a:pt x="47" y="110"/>
                  </a:lnTo>
                  <a:lnTo>
                    <a:pt x="28" y="114"/>
                  </a:lnTo>
                  <a:lnTo>
                    <a:pt x="14" y="110"/>
                  </a:lnTo>
                  <a:lnTo>
                    <a:pt x="6" y="102"/>
                  </a:lnTo>
                  <a:lnTo>
                    <a:pt x="2" y="93"/>
                  </a:lnTo>
                  <a:lnTo>
                    <a:pt x="0" y="83"/>
                  </a:lnTo>
                  <a:lnTo>
                    <a:pt x="4" y="69"/>
                  </a:lnTo>
                  <a:lnTo>
                    <a:pt x="16" y="50"/>
                  </a:lnTo>
                  <a:lnTo>
                    <a:pt x="31" y="31"/>
                  </a:lnTo>
                  <a:lnTo>
                    <a:pt x="50" y="14"/>
                  </a:lnTo>
                  <a:lnTo>
                    <a:pt x="69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76"/>
            <p:cNvSpPr>
              <a:spLocks/>
            </p:cNvSpPr>
            <p:nvPr/>
          </p:nvSpPr>
          <p:spPr bwMode="auto">
            <a:xfrm>
              <a:off x="4740275" y="1690688"/>
              <a:ext cx="333375" cy="431800"/>
            </a:xfrm>
            <a:custGeom>
              <a:avLst/>
              <a:gdLst/>
              <a:ahLst/>
              <a:cxnLst>
                <a:cxn ang="0">
                  <a:pos x="280" y="4"/>
                </a:cxn>
                <a:cxn ang="0">
                  <a:pos x="345" y="23"/>
                </a:cxn>
                <a:cxn ang="0">
                  <a:pos x="396" y="64"/>
                </a:cxn>
                <a:cxn ang="0">
                  <a:pos x="418" y="132"/>
                </a:cxn>
                <a:cxn ang="0">
                  <a:pos x="411" y="218"/>
                </a:cxn>
                <a:cxn ang="0">
                  <a:pos x="364" y="301"/>
                </a:cxn>
                <a:cxn ang="0">
                  <a:pos x="285" y="365"/>
                </a:cxn>
                <a:cxn ang="0">
                  <a:pos x="178" y="403"/>
                </a:cxn>
                <a:cxn ang="0">
                  <a:pos x="93" y="411"/>
                </a:cxn>
                <a:cxn ang="0">
                  <a:pos x="49" y="413"/>
                </a:cxn>
                <a:cxn ang="0">
                  <a:pos x="28" y="418"/>
                </a:cxn>
                <a:cxn ang="0">
                  <a:pos x="24" y="430"/>
                </a:cxn>
                <a:cxn ang="0">
                  <a:pos x="31" y="442"/>
                </a:cxn>
                <a:cxn ang="0">
                  <a:pos x="57" y="446"/>
                </a:cxn>
                <a:cxn ang="0">
                  <a:pos x="142" y="447"/>
                </a:cxn>
                <a:cxn ang="0">
                  <a:pos x="197" y="454"/>
                </a:cxn>
                <a:cxn ang="0">
                  <a:pos x="245" y="470"/>
                </a:cxn>
                <a:cxn ang="0">
                  <a:pos x="283" y="504"/>
                </a:cxn>
                <a:cxn ang="0">
                  <a:pos x="295" y="537"/>
                </a:cxn>
                <a:cxn ang="0">
                  <a:pos x="292" y="542"/>
                </a:cxn>
                <a:cxn ang="0">
                  <a:pos x="282" y="544"/>
                </a:cxn>
                <a:cxn ang="0">
                  <a:pos x="276" y="541"/>
                </a:cxn>
                <a:cxn ang="0">
                  <a:pos x="263" y="515"/>
                </a:cxn>
                <a:cxn ang="0">
                  <a:pos x="223" y="485"/>
                </a:cxn>
                <a:cxn ang="0">
                  <a:pos x="171" y="473"/>
                </a:cxn>
                <a:cxn ang="0">
                  <a:pos x="114" y="470"/>
                </a:cxn>
                <a:cxn ang="0">
                  <a:pos x="42" y="468"/>
                </a:cxn>
                <a:cxn ang="0">
                  <a:pos x="12" y="458"/>
                </a:cxn>
                <a:cxn ang="0">
                  <a:pos x="0" y="430"/>
                </a:cxn>
                <a:cxn ang="0">
                  <a:pos x="9" y="403"/>
                </a:cxn>
                <a:cxn ang="0">
                  <a:pos x="35" y="392"/>
                </a:cxn>
                <a:cxn ang="0">
                  <a:pos x="71" y="389"/>
                </a:cxn>
                <a:cxn ang="0">
                  <a:pos x="118" y="387"/>
                </a:cxn>
                <a:cxn ang="0">
                  <a:pos x="195" y="375"/>
                </a:cxn>
                <a:cxn ang="0">
                  <a:pos x="268" y="347"/>
                </a:cxn>
                <a:cxn ang="0">
                  <a:pos x="330" y="304"/>
                </a:cxn>
                <a:cxn ang="0">
                  <a:pos x="375" y="246"/>
                </a:cxn>
                <a:cxn ang="0">
                  <a:pos x="396" y="171"/>
                </a:cxn>
                <a:cxn ang="0">
                  <a:pos x="389" y="104"/>
                </a:cxn>
                <a:cxn ang="0">
                  <a:pos x="358" y="59"/>
                </a:cxn>
                <a:cxn ang="0">
                  <a:pos x="304" y="33"/>
                </a:cxn>
                <a:cxn ang="0">
                  <a:pos x="238" y="25"/>
                </a:cxn>
                <a:cxn ang="0">
                  <a:pos x="168" y="28"/>
                </a:cxn>
                <a:cxn ang="0">
                  <a:pos x="99" y="42"/>
                </a:cxn>
                <a:cxn ang="0">
                  <a:pos x="90" y="40"/>
                </a:cxn>
                <a:cxn ang="0">
                  <a:pos x="85" y="33"/>
                </a:cxn>
                <a:cxn ang="0">
                  <a:pos x="87" y="25"/>
                </a:cxn>
                <a:cxn ang="0">
                  <a:pos x="93" y="19"/>
                </a:cxn>
                <a:cxn ang="0">
                  <a:pos x="204" y="2"/>
                </a:cxn>
              </a:cxnLst>
              <a:rect l="0" t="0" r="r" b="b"/>
              <a:pathLst>
                <a:path w="420" h="544">
                  <a:moveTo>
                    <a:pt x="242" y="0"/>
                  </a:moveTo>
                  <a:lnTo>
                    <a:pt x="280" y="4"/>
                  </a:lnTo>
                  <a:lnTo>
                    <a:pt x="314" y="11"/>
                  </a:lnTo>
                  <a:lnTo>
                    <a:pt x="345" y="23"/>
                  </a:lnTo>
                  <a:lnTo>
                    <a:pt x="373" y="40"/>
                  </a:lnTo>
                  <a:lnTo>
                    <a:pt x="396" y="64"/>
                  </a:lnTo>
                  <a:lnTo>
                    <a:pt x="411" y="95"/>
                  </a:lnTo>
                  <a:lnTo>
                    <a:pt x="418" y="132"/>
                  </a:lnTo>
                  <a:lnTo>
                    <a:pt x="420" y="171"/>
                  </a:lnTo>
                  <a:lnTo>
                    <a:pt x="411" y="218"/>
                  </a:lnTo>
                  <a:lnTo>
                    <a:pt x="392" y="261"/>
                  </a:lnTo>
                  <a:lnTo>
                    <a:pt x="364" y="301"/>
                  </a:lnTo>
                  <a:lnTo>
                    <a:pt x="328" y="335"/>
                  </a:lnTo>
                  <a:lnTo>
                    <a:pt x="285" y="365"/>
                  </a:lnTo>
                  <a:lnTo>
                    <a:pt x="235" y="387"/>
                  </a:lnTo>
                  <a:lnTo>
                    <a:pt x="178" y="403"/>
                  </a:lnTo>
                  <a:lnTo>
                    <a:pt x="118" y="411"/>
                  </a:lnTo>
                  <a:lnTo>
                    <a:pt x="93" y="411"/>
                  </a:lnTo>
                  <a:lnTo>
                    <a:pt x="73" y="413"/>
                  </a:lnTo>
                  <a:lnTo>
                    <a:pt x="49" y="413"/>
                  </a:lnTo>
                  <a:lnTo>
                    <a:pt x="35" y="415"/>
                  </a:lnTo>
                  <a:lnTo>
                    <a:pt x="28" y="418"/>
                  </a:lnTo>
                  <a:lnTo>
                    <a:pt x="24" y="423"/>
                  </a:lnTo>
                  <a:lnTo>
                    <a:pt x="24" y="430"/>
                  </a:lnTo>
                  <a:lnTo>
                    <a:pt x="26" y="437"/>
                  </a:lnTo>
                  <a:lnTo>
                    <a:pt x="31" y="442"/>
                  </a:lnTo>
                  <a:lnTo>
                    <a:pt x="40" y="444"/>
                  </a:lnTo>
                  <a:lnTo>
                    <a:pt x="57" y="446"/>
                  </a:lnTo>
                  <a:lnTo>
                    <a:pt x="116" y="446"/>
                  </a:lnTo>
                  <a:lnTo>
                    <a:pt x="142" y="447"/>
                  </a:lnTo>
                  <a:lnTo>
                    <a:pt x="169" y="449"/>
                  </a:lnTo>
                  <a:lnTo>
                    <a:pt x="197" y="454"/>
                  </a:lnTo>
                  <a:lnTo>
                    <a:pt x="221" y="460"/>
                  </a:lnTo>
                  <a:lnTo>
                    <a:pt x="245" y="470"/>
                  </a:lnTo>
                  <a:lnTo>
                    <a:pt x="266" y="485"/>
                  </a:lnTo>
                  <a:lnTo>
                    <a:pt x="283" y="504"/>
                  </a:lnTo>
                  <a:lnTo>
                    <a:pt x="295" y="530"/>
                  </a:lnTo>
                  <a:lnTo>
                    <a:pt x="295" y="537"/>
                  </a:lnTo>
                  <a:lnTo>
                    <a:pt x="294" y="541"/>
                  </a:lnTo>
                  <a:lnTo>
                    <a:pt x="292" y="542"/>
                  </a:lnTo>
                  <a:lnTo>
                    <a:pt x="289" y="544"/>
                  </a:lnTo>
                  <a:lnTo>
                    <a:pt x="282" y="544"/>
                  </a:lnTo>
                  <a:lnTo>
                    <a:pt x="278" y="542"/>
                  </a:lnTo>
                  <a:lnTo>
                    <a:pt x="276" y="541"/>
                  </a:lnTo>
                  <a:lnTo>
                    <a:pt x="275" y="537"/>
                  </a:lnTo>
                  <a:lnTo>
                    <a:pt x="263" y="515"/>
                  </a:lnTo>
                  <a:lnTo>
                    <a:pt x="245" y="498"/>
                  </a:lnTo>
                  <a:lnTo>
                    <a:pt x="223" y="485"/>
                  </a:lnTo>
                  <a:lnTo>
                    <a:pt x="197" y="477"/>
                  </a:lnTo>
                  <a:lnTo>
                    <a:pt x="171" y="473"/>
                  </a:lnTo>
                  <a:lnTo>
                    <a:pt x="142" y="472"/>
                  </a:lnTo>
                  <a:lnTo>
                    <a:pt x="114" y="470"/>
                  </a:lnTo>
                  <a:lnTo>
                    <a:pt x="61" y="470"/>
                  </a:lnTo>
                  <a:lnTo>
                    <a:pt x="42" y="468"/>
                  </a:lnTo>
                  <a:lnTo>
                    <a:pt x="26" y="465"/>
                  </a:lnTo>
                  <a:lnTo>
                    <a:pt x="12" y="458"/>
                  </a:lnTo>
                  <a:lnTo>
                    <a:pt x="4" y="447"/>
                  </a:lnTo>
                  <a:lnTo>
                    <a:pt x="0" y="430"/>
                  </a:lnTo>
                  <a:lnTo>
                    <a:pt x="2" y="413"/>
                  </a:lnTo>
                  <a:lnTo>
                    <a:pt x="9" y="403"/>
                  </a:lnTo>
                  <a:lnTo>
                    <a:pt x="21" y="396"/>
                  </a:lnTo>
                  <a:lnTo>
                    <a:pt x="35" y="392"/>
                  </a:lnTo>
                  <a:lnTo>
                    <a:pt x="52" y="391"/>
                  </a:lnTo>
                  <a:lnTo>
                    <a:pt x="71" y="389"/>
                  </a:lnTo>
                  <a:lnTo>
                    <a:pt x="92" y="389"/>
                  </a:lnTo>
                  <a:lnTo>
                    <a:pt x="118" y="387"/>
                  </a:lnTo>
                  <a:lnTo>
                    <a:pt x="156" y="382"/>
                  </a:lnTo>
                  <a:lnTo>
                    <a:pt x="195" y="375"/>
                  </a:lnTo>
                  <a:lnTo>
                    <a:pt x="232" y="363"/>
                  </a:lnTo>
                  <a:lnTo>
                    <a:pt x="268" y="347"/>
                  </a:lnTo>
                  <a:lnTo>
                    <a:pt x="301" y="327"/>
                  </a:lnTo>
                  <a:lnTo>
                    <a:pt x="330" y="304"/>
                  </a:lnTo>
                  <a:lnTo>
                    <a:pt x="356" y="277"/>
                  </a:lnTo>
                  <a:lnTo>
                    <a:pt x="375" y="246"/>
                  </a:lnTo>
                  <a:lnTo>
                    <a:pt x="389" y="211"/>
                  </a:lnTo>
                  <a:lnTo>
                    <a:pt x="396" y="171"/>
                  </a:lnTo>
                  <a:lnTo>
                    <a:pt x="396" y="135"/>
                  </a:lnTo>
                  <a:lnTo>
                    <a:pt x="389" y="104"/>
                  </a:lnTo>
                  <a:lnTo>
                    <a:pt x="377" y="80"/>
                  </a:lnTo>
                  <a:lnTo>
                    <a:pt x="358" y="59"/>
                  </a:lnTo>
                  <a:lnTo>
                    <a:pt x="333" y="44"/>
                  </a:lnTo>
                  <a:lnTo>
                    <a:pt x="304" y="33"/>
                  </a:lnTo>
                  <a:lnTo>
                    <a:pt x="273" y="26"/>
                  </a:lnTo>
                  <a:lnTo>
                    <a:pt x="238" y="25"/>
                  </a:lnTo>
                  <a:lnTo>
                    <a:pt x="202" y="25"/>
                  </a:lnTo>
                  <a:lnTo>
                    <a:pt x="168" y="28"/>
                  </a:lnTo>
                  <a:lnTo>
                    <a:pt x="131" y="35"/>
                  </a:lnTo>
                  <a:lnTo>
                    <a:pt x="99" y="42"/>
                  </a:lnTo>
                  <a:lnTo>
                    <a:pt x="95" y="42"/>
                  </a:lnTo>
                  <a:lnTo>
                    <a:pt x="90" y="40"/>
                  </a:lnTo>
                  <a:lnTo>
                    <a:pt x="87" y="37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7" y="25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166" y="6"/>
                  </a:lnTo>
                  <a:lnTo>
                    <a:pt x="204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Прямоугольный треугольник 47"/>
          <p:cNvSpPr/>
          <p:nvPr/>
        </p:nvSpPr>
        <p:spPr>
          <a:xfrm flipH="1">
            <a:off x="4052165" y="2139838"/>
            <a:ext cx="961171" cy="17680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ый треугольник 48"/>
          <p:cNvSpPr/>
          <p:nvPr/>
        </p:nvSpPr>
        <p:spPr>
          <a:xfrm flipH="1">
            <a:off x="4223332" y="1108520"/>
            <a:ext cx="819199" cy="2823178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ый треугольник 49"/>
          <p:cNvSpPr/>
          <p:nvPr/>
        </p:nvSpPr>
        <p:spPr>
          <a:xfrm flipV="1">
            <a:off x="929334" y="1096282"/>
            <a:ext cx="694929" cy="562124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456028" y="2425977"/>
            <a:ext cx="4783472" cy="0"/>
          </a:xfrm>
          <a:prstGeom prst="line">
            <a:avLst/>
          </a:prstGeom>
          <a:ln>
            <a:solidFill>
              <a:srgbClr val="E7E3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456028" y="3243427"/>
            <a:ext cx="4783472" cy="0"/>
          </a:xfrm>
          <a:prstGeom prst="line">
            <a:avLst/>
          </a:prstGeom>
          <a:ln>
            <a:solidFill>
              <a:srgbClr val="E7E3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297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6715780" y="3410004"/>
            <a:ext cx="4817408" cy="490963"/>
          </a:xfrm>
          <a:prstGeom prst="rect">
            <a:avLst/>
          </a:prstGeom>
          <a:solidFill>
            <a:srgbClr val="12555E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49572" y="3444136"/>
            <a:ext cx="5174502" cy="490963"/>
          </a:xfrm>
          <a:prstGeom prst="rect">
            <a:avLst/>
          </a:prstGeom>
          <a:solidFill>
            <a:srgbClr val="850D6B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ОЦЕНКА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22194"/>
              </p:ext>
            </p:extLst>
          </p:nvPr>
        </p:nvGraphicFramePr>
        <p:xfrm>
          <a:off x="1104900" y="2884427"/>
          <a:ext cx="4698216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8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9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8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Таблиц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1837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8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Представлений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1809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8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Триггеры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1254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Пакетов</a:t>
                      </a:r>
                      <a:endParaRPr lang="ru-RU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1231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8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Функций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Процедуры</a:t>
                      </a:r>
                      <a:endParaRPr lang="ru-RU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193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18390"/>
              </p:ext>
            </p:extLst>
          </p:nvPr>
        </p:nvGraphicFramePr>
        <p:xfrm>
          <a:off x="6715780" y="2830884"/>
          <a:ext cx="4809049" cy="115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27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3380</a:t>
                      </a:r>
                      <a:endParaRPr lang="ru-RU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SQL запросов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  <a:ea typeface="Tahoma" pitchFamily="34" charset="0"/>
                          <a:cs typeface="Tahoma" pitchFamily="34" charset="0"/>
                        </a:rPr>
                        <a:t>4750</a:t>
                      </a:r>
                      <a:endParaRPr lang="ru-RU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PL/SQL неименованных блоков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47738" y="1697353"/>
            <a:ext cx="5164304" cy="1014036"/>
          </a:xfrm>
          <a:prstGeom prst="rect">
            <a:avLst/>
          </a:prstGeom>
          <a:solidFill>
            <a:srgbClr val="850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697300" y="2050074"/>
            <a:ext cx="5136931" cy="523437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9pPr>
          </a:lstStyle>
          <a:p>
            <a:pPr marL="108000" indent="0">
              <a:lnSpc>
                <a:spcPct val="110000"/>
              </a:lnSpc>
              <a:spcBef>
                <a:spcPct val="0"/>
              </a:spcBef>
              <a:buClr>
                <a:schemeClr val="dk1"/>
              </a:buClr>
              <a:buSzPct val="25000"/>
              <a:buNone/>
            </a:pPr>
            <a:r>
              <a:rPr lang="ru-RU" sz="2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ПО ОБЪЕКТАМ:</a:t>
            </a:r>
            <a:endParaRPr lang="ru-RU" sz="2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780" y="1697353"/>
            <a:ext cx="4817408" cy="1014036"/>
          </a:xfrm>
          <a:prstGeom prst="rect">
            <a:avLst/>
          </a:prstGeom>
          <a:solidFill>
            <a:srgbClr val="125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81742" y="2025025"/>
            <a:ext cx="5234481" cy="4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>
              <a:lnSpc>
                <a:spcPct val="110000"/>
              </a:lnSpc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ru-RU" sz="2100" b="1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ВЕБ ИНТЕРФЕЙС: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04900" y="1924521"/>
            <a:ext cx="579437" cy="577851"/>
            <a:chOff x="525463" y="2708275"/>
            <a:chExt cx="579437" cy="577851"/>
          </a:xfrm>
          <a:solidFill>
            <a:schemeClr val="bg1"/>
          </a:solidFill>
        </p:grpSpPr>
        <p:sp>
          <p:nvSpPr>
            <p:cNvPr id="13" name="Freeform 4741"/>
            <p:cNvSpPr>
              <a:spLocks/>
            </p:cNvSpPr>
            <p:nvPr/>
          </p:nvSpPr>
          <p:spPr bwMode="auto">
            <a:xfrm>
              <a:off x="627063" y="2894013"/>
              <a:ext cx="460375" cy="18415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74" y="101"/>
                </a:cxn>
                <a:cxn ang="0">
                  <a:pos x="217" y="68"/>
                </a:cxn>
                <a:cxn ang="0">
                  <a:pos x="290" y="95"/>
                </a:cxn>
                <a:cxn ang="0">
                  <a:pos x="286" y="105"/>
                </a:cxn>
                <a:cxn ang="0">
                  <a:pos x="219" y="81"/>
                </a:cxn>
                <a:cxn ang="0">
                  <a:pos x="173" y="116"/>
                </a:cxn>
                <a:cxn ang="0">
                  <a:pos x="93" y="15"/>
                </a:cxn>
                <a:cxn ang="0">
                  <a:pos x="43" y="47"/>
                </a:cxn>
                <a:cxn ang="0">
                  <a:pos x="0" y="41"/>
                </a:cxn>
                <a:cxn ang="0">
                  <a:pos x="1" y="30"/>
                </a:cxn>
                <a:cxn ang="0">
                  <a:pos x="41" y="36"/>
                </a:cxn>
                <a:cxn ang="0">
                  <a:pos x="96" y="0"/>
                </a:cxn>
              </a:cxnLst>
              <a:rect l="0" t="0" r="r" b="b"/>
              <a:pathLst>
                <a:path w="290" h="116">
                  <a:moveTo>
                    <a:pt x="96" y="0"/>
                  </a:moveTo>
                  <a:lnTo>
                    <a:pt x="174" y="101"/>
                  </a:lnTo>
                  <a:lnTo>
                    <a:pt x="217" y="68"/>
                  </a:lnTo>
                  <a:lnTo>
                    <a:pt x="290" y="95"/>
                  </a:lnTo>
                  <a:lnTo>
                    <a:pt x="286" y="105"/>
                  </a:lnTo>
                  <a:lnTo>
                    <a:pt x="219" y="81"/>
                  </a:lnTo>
                  <a:lnTo>
                    <a:pt x="173" y="116"/>
                  </a:lnTo>
                  <a:lnTo>
                    <a:pt x="93" y="15"/>
                  </a:lnTo>
                  <a:lnTo>
                    <a:pt x="43" y="47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41" y="3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742"/>
            <p:cNvSpPr>
              <a:spLocks noChangeArrowheads="1"/>
            </p:cNvSpPr>
            <p:nvPr/>
          </p:nvSpPr>
          <p:spPr bwMode="auto">
            <a:xfrm>
              <a:off x="588963" y="2720975"/>
              <a:ext cx="19050" cy="539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743"/>
            <p:cNvSpPr>
              <a:spLocks/>
            </p:cNvSpPr>
            <p:nvPr/>
          </p:nvSpPr>
          <p:spPr bwMode="auto">
            <a:xfrm>
              <a:off x="525463" y="2708275"/>
              <a:ext cx="142875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90" y="45"/>
                </a:cxn>
                <a:cxn ang="0">
                  <a:pos x="82" y="52"/>
                </a:cxn>
                <a:cxn ang="0">
                  <a:pos x="46" y="16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90" h="52">
                  <a:moveTo>
                    <a:pt x="46" y="0"/>
                  </a:moveTo>
                  <a:lnTo>
                    <a:pt x="90" y="45"/>
                  </a:lnTo>
                  <a:lnTo>
                    <a:pt x="82" y="52"/>
                  </a:lnTo>
                  <a:lnTo>
                    <a:pt x="46" y="16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744"/>
            <p:cNvSpPr>
              <a:spLocks noChangeArrowheads="1"/>
            </p:cNvSpPr>
            <p:nvPr/>
          </p:nvSpPr>
          <p:spPr bwMode="auto">
            <a:xfrm>
              <a:off x="554038" y="3205163"/>
              <a:ext cx="53816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745"/>
            <p:cNvSpPr>
              <a:spLocks/>
            </p:cNvSpPr>
            <p:nvPr/>
          </p:nvSpPr>
          <p:spPr bwMode="auto">
            <a:xfrm>
              <a:off x="1022350" y="3141663"/>
              <a:ext cx="82550" cy="144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45"/>
                </a:cxn>
                <a:cxn ang="0">
                  <a:pos x="8" y="91"/>
                </a:cxn>
                <a:cxn ang="0">
                  <a:pos x="0" y="83"/>
                </a:cxn>
                <a:cxn ang="0">
                  <a:pos x="36" y="4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2" h="91">
                  <a:moveTo>
                    <a:pt x="8" y="0"/>
                  </a:moveTo>
                  <a:lnTo>
                    <a:pt x="52" y="45"/>
                  </a:lnTo>
                  <a:lnTo>
                    <a:pt x="8" y="91"/>
                  </a:lnTo>
                  <a:lnTo>
                    <a:pt x="0" y="83"/>
                  </a:lnTo>
                  <a:lnTo>
                    <a:pt x="36" y="4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746"/>
            <p:cNvSpPr>
              <a:spLocks/>
            </p:cNvSpPr>
            <p:nvPr/>
          </p:nvSpPr>
          <p:spPr bwMode="auto">
            <a:xfrm>
              <a:off x="611188" y="2779713"/>
              <a:ext cx="469900" cy="369888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296" y="6"/>
                </a:cxn>
                <a:cxn ang="0">
                  <a:pos x="223" y="110"/>
                </a:cxn>
                <a:cxn ang="0">
                  <a:pos x="179" y="80"/>
                </a:cxn>
                <a:cxn ang="0">
                  <a:pos x="118" y="206"/>
                </a:cxn>
                <a:cxn ang="0">
                  <a:pos x="70" y="170"/>
                </a:cxn>
                <a:cxn ang="0">
                  <a:pos x="27" y="233"/>
                </a:cxn>
                <a:cxn ang="0">
                  <a:pos x="0" y="205"/>
                </a:cxn>
                <a:cxn ang="0">
                  <a:pos x="8" y="197"/>
                </a:cxn>
                <a:cxn ang="0">
                  <a:pos x="25" y="215"/>
                </a:cxn>
                <a:cxn ang="0">
                  <a:pos x="68" y="154"/>
                </a:cxn>
                <a:cxn ang="0">
                  <a:pos x="114" y="189"/>
                </a:cxn>
                <a:cxn ang="0">
                  <a:pos x="176" y="64"/>
                </a:cxn>
                <a:cxn ang="0">
                  <a:pos x="219" y="94"/>
                </a:cxn>
                <a:cxn ang="0">
                  <a:pos x="287" y="0"/>
                </a:cxn>
              </a:cxnLst>
              <a:rect l="0" t="0" r="r" b="b"/>
              <a:pathLst>
                <a:path w="296" h="233">
                  <a:moveTo>
                    <a:pt x="287" y="0"/>
                  </a:moveTo>
                  <a:lnTo>
                    <a:pt x="296" y="6"/>
                  </a:lnTo>
                  <a:lnTo>
                    <a:pt x="223" y="110"/>
                  </a:lnTo>
                  <a:lnTo>
                    <a:pt x="179" y="80"/>
                  </a:lnTo>
                  <a:lnTo>
                    <a:pt x="118" y="206"/>
                  </a:lnTo>
                  <a:lnTo>
                    <a:pt x="70" y="170"/>
                  </a:lnTo>
                  <a:lnTo>
                    <a:pt x="27" y="233"/>
                  </a:lnTo>
                  <a:lnTo>
                    <a:pt x="0" y="205"/>
                  </a:lnTo>
                  <a:lnTo>
                    <a:pt x="8" y="197"/>
                  </a:lnTo>
                  <a:lnTo>
                    <a:pt x="25" y="215"/>
                  </a:lnTo>
                  <a:lnTo>
                    <a:pt x="68" y="154"/>
                  </a:lnTo>
                  <a:lnTo>
                    <a:pt x="114" y="189"/>
                  </a:lnTo>
                  <a:lnTo>
                    <a:pt x="176" y="64"/>
                  </a:lnTo>
                  <a:lnTo>
                    <a:pt x="219" y="9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47"/>
            <p:cNvSpPr>
              <a:spLocks noChangeArrowheads="1"/>
            </p:cNvSpPr>
            <p:nvPr/>
          </p:nvSpPr>
          <p:spPr bwMode="auto">
            <a:xfrm>
              <a:off x="630238" y="3213100"/>
              <a:ext cx="19050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48"/>
            <p:cNvSpPr>
              <a:spLocks noChangeArrowheads="1"/>
            </p:cNvSpPr>
            <p:nvPr/>
          </p:nvSpPr>
          <p:spPr bwMode="auto">
            <a:xfrm>
              <a:off x="679450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49"/>
            <p:cNvSpPr>
              <a:spLocks noChangeArrowheads="1"/>
            </p:cNvSpPr>
            <p:nvPr/>
          </p:nvSpPr>
          <p:spPr bwMode="auto">
            <a:xfrm>
              <a:off x="727075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50"/>
            <p:cNvSpPr>
              <a:spLocks noChangeArrowheads="1"/>
            </p:cNvSpPr>
            <p:nvPr/>
          </p:nvSpPr>
          <p:spPr bwMode="auto">
            <a:xfrm>
              <a:off x="774700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751"/>
            <p:cNvSpPr>
              <a:spLocks noChangeArrowheads="1"/>
            </p:cNvSpPr>
            <p:nvPr/>
          </p:nvSpPr>
          <p:spPr bwMode="auto">
            <a:xfrm>
              <a:off x="822325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752"/>
            <p:cNvSpPr>
              <a:spLocks noChangeArrowheads="1"/>
            </p:cNvSpPr>
            <p:nvPr/>
          </p:nvSpPr>
          <p:spPr bwMode="auto">
            <a:xfrm>
              <a:off x="868363" y="3213100"/>
              <a:ext cx="19050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753"/>
            <p:cNvSpPr>
              <a:spLocks noChangeArrowheads="1"/>
            </p:cNvSpPr>
            <p:nvPr/>
          </p:nvSpPr>
          <p:spPr bwMode="auto">
            <a:xfrm>
              <a:off x="917575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754"/>
            <p:cNvSpPr>
              <a:spLocks noChangeArrowheads="1"/>
            </p:cNvSpPr>
            <p:nvPr/>
          </p:nvSpPr>
          <p:spPr bwMode="auto">
            <a:xfrm>
              <a:off x="965200" y="3213100"/>
              <a:ext cx="17463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755"/>
            <p:cNvSpPr>
              <a:spLocks noChangeArrowheads="1"/>
            </p:cNvSpPr>
            <p:nvPr/>
          </p:nvSpPr>
          <p:spPr bwMode="auto">
            <a:xfrm>
              <a:off x="547688" y="2824163"/>
              <a:ext cx="460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756"/>
            <p:cNvSpPr>
              <a:spLocks noChangeArrowheads="1"/>
            </p:cNvSpPr>
            <p:nvPr/>
          </p:nvSpPr>
          <p:spPr bwMode="auto">
            <a:xfrm>
              <a:off x="547688" y="2870200"/>
              <a:ext cx="46038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757"/>
            <p:cNvSpPr>
              <a:spLocks noChangeArrowheads="1"/>
            </p:cNvSpPr>
            <p:nvPr/>
          </p:nvSpPr>
          <p:spPr bwMode="auto">
            <a:xfrm>
              <a:off x="547688" y="2917825"/>
              <a:ext cx="460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758"/>
            <p:cNvSpPr>
              <a:spLocks noChangeArrowheads="1"/>
            </p:cNvSpPr>
            <p:nvPr/>
          </p:nvSpPr>
          <p:spPr bwMode="auto">
            <a:xfrm>
              <a:off x="547688" y="2967038"/>
              <a:ext cx="460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4759"/>
            <p:cNvSpPr>
              <a:spLocks noChangeArrowheads="1"/>
            </p:cNvSpPr>
            <p:nvPr/>
          </p:nvSpPr>
          <p:spPr bwMode="auto">
            <a:xfrm>
              <a:off x="547688" y="3013075"/>
              <a:ext cx="46038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4760"/>
            <p:cNvSpPr>
              <a:spLocks noChangeArrowheads="1"/>
            </p:cNvSpPr>
            <p:nvPr/>
          </p:nvSpPr>
          <p:spPr bwMode="auto">
            <a:xfrm>
              <a:off x="547688" y="3062288"/>
              <a:ext cx="460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4761"/>
            <p:cNvSpPr>
              <a:spLocks noChangeArrowheads="1"/>
            </p:cNvSpPr>
            <p:nvPr/>
          </p:nvSpPr>
          <p:spPr bwMode="auto">
            <a:xfrm>
              <a:off x="547688" y="3109913"/>
              <a:ext cx="460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4762"/>
            <p:cNvSpPr>
              <a:spLocks noChangeArrowheads="1"/>
            </p:cNvSpPr>
            <p:nvPr/>
          </p:nvSpPr>
          <p:spPr bwMode="auto">
            <a:xfrm>
              <a:off x="547688" y="3155950"/>
              <a:ext cx="460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918455" y="1956697"/>
            <a:ext cx="681038" cy="538163"/>
            <a:chOff x="152400" y="4238625"/>
            <a:chExt cx="681038" cy="538163"/>
          </a:xfrm>
          <a:solidFill>
            <a:schemeClr val="bg1"/>
          </a:solidFill>
        </p:grpSpPr>
        <p:sp>
          <p:nvSpPr>
            <p:cNvPr id="36" name="Freeform 441"/>
            <p:cNvSpPr>
              <a:spLocks noEditPoints="1"/>
            </p:cNvSpPr>
            <p:nvPr/>
          </p:nvSpPr>
          <p:spPr bwMode="auto">
            <a:xfrm>
              <a:off x="234950" y="4238625"/>
              <a:ext cx="531813" cy="349250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2" y="419"/>
                </a:cxn>
                <a:cxn ang="0">
                  <a:pos x="650" y="419"/>
                </a:cxn>
                <a:cxn ang="0">
                  <a:pos x="650" y="21"/>
                </a:cxn>
                <a:cxn ang="0">
                  <a:pos x="22" y="21"/>
                </a:cxn>
                <a:cxn ang="0">
                  <a:pos x="0" y="0"/>
                </a:cxn>
                <a:cxn ang="0">
                  <a:pos x="671" y="0"/>
                </a:cxn>
                <a:cxn ang="0">
                  <a:pos x="671" y="440"/>
                </a:cxn>
                <a:cxn ang="0">
                  <a:pos x="0" y="440"/>
                </a:cxn>
                <a:cxn ang="0">
                  <a:pos x="0" y="0"/>
                </a:cxn>
              </a:cxnLst>
              <a:rect l="0" t="0" r="r" b="b"/>
              <a:pathLst>
                <a:path w="671" h="440">
                  <a:moveTo>
                    <a:pt x="22" y="21"/>
                  </a:moveTo>
                  <a:lnTo>
                    <a:pt x="22" y="419"/>
                  </a:lnTo>
                  <a:lnTo>
                    <a:pt x="650" y="419"/>
                  </a:lnTo>
                  <a:lnTo>
                    <a:pt x="650" y="21"/>
                  </a:lnTo>
                  <a:lnTo>
                    <a:pt x="22" y="21"/>
                  </a:lnTo>
                  <a:close/>
                  <a:moveTo>
                    <a:pt x="0" y="0"/>
                  </a:moveTo>
                  <a:lnTo>
                    <a:pt x="671" y="0"/>
                  </a:lnTo>
                  <a:lnTo>
                    <a:pt x="671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42"/>
            <p:cNvSpPr>
              <a:spLocks noEditPoints="1"/>
            </p:cNvSpPr>
            <p:nvPr/>
          </p:nvSpPr>
          <p:spPr bwMode="auto">
            <a:xfrm>
              <a:off x="152400" y="4525963"/>
              <a:ext cx="681038" cy="250825"/>
            </a:xfrm>
            <a:custGeom>
              <a:avLst/>
              <a:gdLst/>
              <a:ahLst/>
              <a:cxnLst>
                <a:cxn ang="0">
                  <a:pos x="122" y="78"/>
                </a:cxn>
                <a:cxn ang="0">
                  <a:pos x="33" y="292"/>
                </a:cxn>
                <a:cxn ang="0">
                  <a:pos x="828" y="292"/>
                </a:cxn>
                <a:cxn ang="0">
                  <a:pos x="758" y="78"/>
                </a:cxn>
                <a:cxn ang="0">
                  <a:pos x="122" y="78"/>
                </a:cxn>
                <a:cxn ang="0">
                  <a:pos x="755" y="0"/>
                </a:cxn>
                <a:cxn ang="0">
                  <a:pos x="859" y="314"/>
                </a:cxn>
                <a:cxn ang="0">
                  <a:pos x="0" y="314"/>
                </a:cxn>
                <a:cxn ang="0">
                  <a:pos x="127" y="13"/>
                </a:cxn>
                <a:cxn ang="0">
                  <a:pos x="127" y="57"/>
                </a:cxn>
                <a:cxn ang="0">
                  <a:pos x="755" y="57"/>
                </a:cxn>
                <a:cxn ang="0">
                  <a:pos x="755" y="0"/>
                </a:cxn>
              </a:cxnLst>
              <a:rect l="0" t="0" r="r" b="b"/>
              <a:pathLst>
                <a:path w="859" h="314">
                  <a:moveTo>
                    <a:pt x="122" y="78"/>
                  </a:moveTo>
                  <a:lnTo>
                    <a:pt x="33" y="292"/>
                  </a:lnTo>
                  <a:lnTo>
                    <a:pt x="828" y="292"/>
                  </a:lnTo>
                  <a:lnTo>
                    <a:pt x="758" y="78"/>
                  </a:lnTo>
                  <a:lnTo>
                    <a:pt x="122" y="78"/>
                  </a:lnTo>
                  <a:close/>
                  <a:moveTo>
                    <a:pt x="755" y="0"/>
                  </a:moveTo>
                  <a:lnTo>
                    <a:pt x="859" y="314"/>
                  </a:lnTo>
                  <a:lnTo>
                    <a:pt x="0" y="314"/>
                  </a:lnTo>
                  <a:lnTo>
                    <a:pt x="127" y="13"/>
                  </a:lnTo>
                  <a:lnTo>
                    <a:pt x="127" y="57"/>
                  </a:lnTo>
                  <a:lnTo>
                    <a:pt x="755" y="57"/>
                  </a:lnTo>
                  <a:lnTo>
                    <a:pt x="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43"/>
            <p:cNvSpPr>
              <a:spLocks noEditPoints="1"/>
            </p:cNvSpPr>
            <p:nvPr/>
          </p:nvSpPr>
          <p:spPr bwMode="auto">
            <a:xfrm>
              <a:off x="269875" y="4605338"/>
              <a:ext cx="63500" cy="635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31" y="23"/>
                </a:cxn>
                <a:cxn ang="0">
                  <a:pos x="23" y="30"/>
                </a:cxn>
                <a:cxn ang="0">
                  <a:pos x="21" y="39"/>
                </a:cxn>
                <a:cxn ang="0">
                  <a:pos x="23" y="48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8" y="23"/>
                </a:cxn>
                <a:cxn ang="0">
                  <a:pos x="39" y="21"/>
                </a:cxn>
                <a:cxn ang="0">
                  <a:pos x="39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5" y="77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1"/>
                  </a:moveTo>
                  <a:lnTo>
                    <a:pt x="31" y="23"/>
                  </a:lnTo>
                  <a:lnTo>
                    <a:pt x="23" y="30"/>
                  </a:lnTo>
                  <a:lnTo>
                    <a:pt x="21" y="39"/>
                  </a:lnTo>
                  <a:lnTo>
                    <a:pt x="23" y="48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8" y="23"/>
                  </a:lnTo>
                  <a:lnTo>
                    <a:pt x="39" y="21"/>
                  </a:lnTo>
                  <a:close/>
                  <a:moveTo>
                    <a:pt x="39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44"/>
            <p:cNvSpPr>
              <a:spLocks noEditPoints="1"/>
            </p:cNvSpPr>
            <p:nvPr/>
          </p:nvSpPr>
          <p:spPr bwMode="auto">
            <a:xfrm>
              <a:off x="350838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2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7" y="48"/>
                </a:cxn>
                <a:cxn ang="0">
                  <a:pos x="59" y="39"/>
                </a:cxn>
                <a:cxn ang="0">
                  <a:pos x="57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5" y="77"/>
                </a:cxn>
                <a:cxn ang="0">
                  <a:pos x="12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1"/>
                  </a:moveTo>
                  <a:lnTo>
                    <a:pt x="32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7" y="48"/>
                  </a:lnTo>
                  <a:lnTo>
                    <a:pt x="59" y="39"/>
                  </a:lnTo>
                  <a:lnTo>
                    <a:pt x="57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5" y="77"/>
                  </a:lnTo>
                  <a:lnTo>
                    <a:pt x="12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45"/>
            <p:cNvSpPr>
              <a:spLocks noEditPoints="1"/>
            </p:cNvSpPr>
            <p:nvPr/>
          </p:nvSpPr>
          <p:spPr bwMode="auto">
            <a:xfrm>
              <a:off x="433388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1" y="23"/>
                </a:cxn>
                <a:cxn ang="0">
                  <a:pos x="25" y="30"/>
                </a:cxn>
                <a:cxn ang="0">
                  <a:pos x="22" y="39"/>
                </a:cxn>
                <a:cxn ang="0">
                  <a:pos x="25" y="48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7" y="48"/>
                </a:cxn>
                <a:cxn ang="0">
                  <a:pos x="59" y="39"/>
                </a:cxn>
                <a:cxn ang="0">
                  <a:pos x="57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7" y="3"/>
                </a:cxn>
                <a:cxn ang="0">
                  <a:pos x="69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9" y="68"/>
                </a:cxn>
                <a:cxn ang="0">
                  <a:pos x="57" y="77"/>
                </a:cxn>
                <a:cxn ang="0">
                  <a:pos x="41" y="80"/>
                </a:cxn>
                <a:cxn ang="0">
                  <a:pos x="28" y="78"/>
                </a:cxn>
                <a:cxn ang="0">
                  <a:pos x="17" y="72"/>
                </a:cxn>
                <a:cxn ang="0">
                  <a:pos x="8" y="63"/>
                </a:cxn>
                <a:cxn ang="0">
                  <a:pos x="3" y="52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1" h="80">
                  <a:moveTo>
                    <a:pt x="41" y="21"/>
                  </a:moveTo>
                  <a:lnTo>
                    <a:pt x="31" y="23"/>
                  </a:lnTo>
                  <a:lnTo>
                    <a:pt x="25" y="30"/>
                  </a:lnTo>
                  <a:lnTo>
                    <a:pt x="22" y="39"/>
                  </a:lnTo>
                  <a:lnTo>
                    <a:pt x="25" y="48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7" y="48"/>
                  </a:lnTo>
                  <a:lnTo>
                    <a:pt x="59" y="39"/>
                  </a:lnTo>
                  <a:lnTo>
                    <a:pt x="57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7" y="3"/>
                  </a:lnTo>
                  <a:lnTo>
                    <a:pt x="69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8"/>
                  </a:lnTo>
                  <a:lnTo>
                    <a:pt x="57" y="77"/>
                  </a:lnTo>
                  <a:lnTo>
                    <a:pt x="41" y="80"/>
                  </a:lnTo>
                  <a:lnTo>
                    <a:pt x="28" y="78"/>
                  </a:lnTo>
                  <a:lnTo>
                    <a:pt x="17" y="72"/>
                  </a:lnTo>
                  <a:lnTo>
                    <a:pt x="8" y="63"/>
                  </a:lnTo>
                  <a:lnTo>
                    <a:pt x="3" y="52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46"/>
            <p:cNvSpPr>
              <a:spLocks noEditPoints="1"/>
            </p:cNvSpPr>
            <p:nvPr/>
          </p:nvSpPr>
          <p:spPr bwMode="auto">
            <a:xfrm>
              <a:off x="514350" y="4605338"/>
              <a:ext cx="65088" cy="635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31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9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9" y="23"/>
                </a:cxn>
                <a:cxn ang="0">
                  <a:pos x="39" y="21"/>
                </a:cxn>
                <a:cxn ang="0">
                  <a:pos x="39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8" y="52"/>
                </a:cxn>
                <a:cxn ang="0">
                  <a:pos x="72" y="63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1"/>
                  </a:moveTo>
                  <a:lnTo>
                    <a:pt x="31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9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9" y="23"/>
                  </a:lnTo>
                  <a:lnTo>
                    <a:pt x="39" y="21"/>
                  </a:lnTo>
                  <a:close/>
                  <a:moveTo>
                    <a:pt x="39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8" y="52"/>
                  </a:lnTo>
                  <a:lnTo>
                    <a:pt x="72" y="63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47"/>
            <p:cNvSpPr>
              <a:spLocks noEditPoints="1"/>
            </p:cNvSpPr>
            <p:nvPr/>
          </p:nvSpPr>
          <p:spPr bwMode="auto">
            <a:xfrm>
              <a:off x="596900" y="4605338"/>
              <a:ext cx="63500" cy="63500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1" y="23"/>
                </a:cxn>
                <a:cxn ang="0">
                  <a:pos x="23" y="30"/>
                </a:cxn>
                <a:cxn ang="0">
                  <a:pos x="21" y="39"/>
                </a:cxn>
                <a:cxn ang="0">
                  <a:pos x="23" y="48"/>
                </a:cxn>
                <a:cxn ang="0">
                  <a:pos x="31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6" y="48"/>
                </a:cxn>
                <a:cxn ang="0">
                  <a:pos x="58" y="39"/>
                </a:cxn>
                <a:cxn ang="0">
                  <a:pos x="56" y="30"/>
                </a:cxn>
                <a:cxn ang="0">
                  <a:pos x="49" y="23"/>
                </a:cxn>
                <a:cxn ang="0">
                  <a:pos x="40" y="21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5" y="77"/>
                </a:cxn>
                <a:cxn ang="0">
                  <a:pos x="40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21"/>
                  </a:moveTo>
                  <a:lnTo>
                    <a:pt x="31" y="23"/>
                  </a:lnTo>
                  <a:lnTo>
                    <a:pt x="23" y="30"/>
                  </a:lnTo>
                  <a:lnTo>
                    <a:pt x="21" y="39"/>
                  </a:lnTo>
                  <a:lnTo>
                    <a:pt x="23" y="48"/>
                  </a:lnTo>
                  <a:lnTo>
                    <a:pt x="31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6" y="48"/>
                  </a:lnTo>
                  <a:lnTo>
                    <a:pt x="58" y="39"/>
                  </a:lnTo>
                  <a:lnTo>
                    <a:pt x="56" y="30"/>
                  </a:lnTo>
                  <a:lnTo>
                    <a:pt x="49" y="23"/>
                  </a:lnTo>
                  <a:lnTo>
                    <a:pt x="40" y="21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48"/>
            <p:cNvSpPr>
              <a:spLocks noEditPoints="1"/>
            </p:cNvSpPr>
            <p:nvPr/>
          </p:nvSpPr>
          <p:spPr bwMode="auto">
            <a:xfrm>
              <a:off x="676275" y="4605338"/>
              <a:ext cx="63500" cy="6350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1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4" y="48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8"/>
                </a:cxn>
                <a:cxn ang="0">
                  <a:pos x="59" y="39"/>
                </a:cxn>
                <a:cxn ang="0">
                  <a:pos x="56" y="30"/>
                </a:cxn>
                <a:cxn ang="0">
                  <a:pos x="50" y="23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6" y="77"/>
                </a:cxn>
                <a:cxn ang="0">
                  <a:pos x="12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2" y="11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0">
                  <a:moveTo>
                    <a:pt x="41" y="21"/>
                  </a:moveTo>
                  <a:lnTo>
                    <a:pt x="31" y="23"/>
                  </a:lnTo>
                  <a:lnTo>
                    <a:pt x="24" y="30"/>
                  </a:lnTo>
                  <a:lnTo>
                    <a:pt x="22" y="39"/>
                  </a:lnTo>
                  <a:lnTo>
                    <a:pt x="24" y="48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8"/>
                  </a:lnTo>
                  <a:lnTo>
                    <a:pt x="59" y="39"/>
                  </a:lnTo>
                  <a:lnTo>
                    <a:pt x="56" y="30"/>
                  </a:lnTo>
                  <a:lnTo>
                    <a:pt x="50" y="23"/>
                  </a:lnTo>
                  <a:lnTo>
                    <a:pt x="41" y="21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6" y="77"/>
                  </a:lnTo>
                  <a:lnTo>
                    <a:pt x="12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49"/>
            <p:cNvSpPr>
              <a:spLocks noEditPoints="1"/>
            </p:cNvSpPr>
            <p:nvPr/>
          </p:nvSpPr>
          <p:spPr bwMode="auto">
            <a:xfrm>
              <a:off x="215900" y="4676775"/>
              <a:ext cx="65088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2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2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0" y="80"/>
                </a:cxn>
                <a:cxn ang="0">
                  <a:pos x="27" y="78"/>
                </a:cxn>
                <a:cxn ang="0">
                  <a:pos x="16" y="72"/>
                </a:cxn>
                <a:cxn ang="0">
                  <a:pos x="7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22"/>
                  </a:moveTo>
                  <a:lnTo>
                    <a:pt x="32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2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0" y="80"/>
                  </a:lnTo>
                  <a:lnTo>
                    <a:pt x="27" y="78"/>
                  </a:lnTo>
                  <a:lnTo>
                    <a:pt x="16" y="72"/>
                  </a:lnTo>
                  <a:lnTo>
                    <a:pt x="7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50"/>
            <p:cNvSpPr>
              <a:spLocks noEditPoints="1"/>
            </p:cNvSpPr>
            <p:nvPr/>
          </p:nvSpPr>
          <p:spPr bwMode="auto">
            <a:xfrm>
              <a:off x="298450" y="4676775"/>
              <a:ext cx="63500" cy="65088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50" y="24"/>
                </a:cxn>
                <a:cxn ang="0">
                  <a:pos x="41" y="22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4" y="77"/>
                </a:cxn>
                <a:cxn ang="0">
                  <a:pos x="12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4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50" y="24"/>
                  </a:lnTo>
                  <a:lnTo>
                    <a:pt x="41" y="22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4" y="77"/>
                  </a:lnTo>
                  <a:lnTo>
                    <a:pt x="12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1"/>
            <p:cNvSpPr>
              <a:spLocks noEditPoints="1"/>
            </p:cNvSpPr>
            <p:nvPr/>
          </p:nvSpPr>
          <p:spPr bwMode="auto">
            <a:xfrm>
              <a:off x="381000" y="4676775"/>
              <a:ext cx="63500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1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9" y="11"/>
                </a:cxn>
                <a:cxn ang="0">
                  <a:pos x="77" y="24"/>
                </a:cxn>
                <a:cxn ang="0">
                  <a:pos x="81" y="39"/>
                </a:cxn>
                <a:cxn ang="0">
                  <a:pos x="79" y="53"/>
                </a:cxn>
                <a:cxn ang="0">
                  <a:pos x="73" y="64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40" y="80"/>
                </a:cxn>
                <a:cxn ang="0">
                  <a:pos x="25" y="77"/>
                </a:cxn>
                <a:cxn ang="0">
                  <a:pos x="11" y="68"/>
                </a:cxn>
                <a:cxn ang="0">
                  <a:pos x="4" y="56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1" h="80">
                  <a:moveTo>
                    <a:pt x="40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1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9" y="11"/>
                  </a:lnTo>
                  <a:lnTo>
                    <a:pt x="77" y="24"/>
                  </a:lnTo>
                  <a:lnTo>
                    <a:pt x="81" y="39"/>
                  </a:lnTo>
                  <a:lnTo>
                    <a:pt x="79" y="53"/>
                  </a:lnTo>
                  <a:lnTo>
                    <a:pt x="73" y="64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40" y="80"/>
                  </a:lnTo>
                  <a:lnTo>
                    <a:pt x="25" y="77"/>
                  </a:lnTo>
                  <a:lnTo>
                    <a:pt x="11" y="68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52"/>
            <p:cNvSpPr>
              <a:spLocks noEditPoints="1"/>
            </p:cNvSpPr>
            <p:nvPr/>
          </p:nvSpPr>
          <p:spPr bwMode="auto">
            <a:xfrm>
              <a:off x="461963" y="4676775"/>
              <a:ext cx="65088" cy="65088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2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2" y="56"/>
                </a:cxn>
                <a:cxn ang="0">
                  <a:pos x="40" y="58"/>
                </a:cxn>
                <a:cxn ang="0">
                  <a:pos x="49" y="56"/>
                </a:cxn>
                <a:cxn ang="0">
                  <a:pos x="57" y="49"/>
                </a:cxn>
                <a:cxn ang="0">
                  <a:pos x="59" y="39"/>
                </a:cxn>
                <a:cxn ang="0">
                  <a:pos x="57" y="31"/>
                </a:cxn>
                <a:cxn ang="0">
                  <a:pos x="49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6" y="3"/>
                </a:cxn>
                <a:cxn ang="0">
                  <a:pos x="69" y="11"/>
                </a:cxn>
                <a:cxn ang="0">
                  <a:pos x="78" y="24"/>
                </a:cxn>
                <a:cxn ang="0">
                  <a:pos x="81" y="39"/>
                </a:cxn>
                <a:cxn ang="0">
                  <a:pos x="79" y="53"/>
                </a:cxn>
                <a:cxn ang="0">
                  <a:pos x="73" y="64"/>
                </a:cxn>
                <a:cxn ang="0">
                  <a:pos x="65" y="72"/>
                </a:cxn>
                <a:cxn ang="0">
                  <a:pos x="54" y="78"/>
                </a:cxn>
                <a:cxn ang="0">
                  <a:pos x="40" y="80"/>
                </a:cxn>
                <a:cxn ang="0">
                  <a:pos x="27" y="78"/>
                </a:cxn>
                <a:cxn ang="0">
                  <a:pos x="16" y="72"/>
                </a:cxn>
                <a:cxn ang="0">
                  <a:pos x="7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81" h="80">
                  <a:moveTo>
                    <a:pt x="40" y="22"/>
                  </a:moveTo>
                  <a:lnTo>
                    <a:pt x="32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2" y="5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7" y="49"/>
                  </a:lnTo>
                  <a:lnTo>
                    <a:pt x="59" y="39"/>
                  </a:lnTo>
                  <a:lnTo>
                    <a:pt x="57" y="31"/>
                  </a:lnTo>
                  <a:lnTo>
                    <a:pt x="49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9" y="11"/>
                  </a:lnTo>
                  <a:lnTo>
                    <a:pt x="78" y="24"/>
                  </a:lnTo>
                  <a:lnTo>
                    <a:pt x="81" y="39"/>
                  </a:lnTo>
                  <a:lnTo>
                    <a:pt x="79" y="53"/>
                  </a:lnTo>
                  <a:lnTo>
                    <a:pt x="73" y="64"/>
                  </a:lnTo>
                  <a:lnTo>
                    <a:pt x="65" y="72"/>
                  </a:lnTo>
                  <a:lnTo>
                    <a:pt x="54" y="78"/>
                  </a:lnTo>
                  <a:lnTo>
                    <a:pt x="40" y="80"/>
                  </a:lnTo>
                  <a:lnTo>
                    <a:pt x="27" y="78"/>
                  </a:lnTo>
                  <a:lnTo>
                    <a:pt x="16" y="72"/>
                  </a:lnTo>
                  <a:lnTo>
                    <a:pt x="7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3"/>
            <p:cNvSpPr>
              <a:spLocks noEditPoints="1"/>
            </p:cNvSpPr>
            <p:nvPr/>
          </p:nvSpPr>
          <p:spPr bwMode="auto">
            <a:xfrm>
              <a:off x="544513" y="4676775"/>
              <a:ext cx="63500" cy="65088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24"/>
                </a:cxn>
                <a:cxn ang="0">
                  <a:pos x="24" y="31"/>
                </a:cxn>
                <a:cxn ang="0">
                  <a:pos x="22" y="3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41" y="58"/>
                </a:cxn>
                <a:cxn ang="0">
                  <a:pos x="50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50" y="24"/>
                </a:cxn>
                <a:cxn ang="0">
                  <a:pos x="41" y="22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7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41" y="80"/>
                </a:cxn>
                <a:cxn ang="0">
                  <a:pos x="28" y="78"/>
                </a:cxn>
                <a:cxn ang="0">
                  <a:pos x="17" y="72"/>
                </a:cxn>
                <a:cxn ang="0">
                  <a:pos x="8" y="64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3"/>
                </a:cxn>
                <a:cxn ang="0">
                  <a:pos x="41" y="0"/>
                </a:cxn>
              </a:cxnLst>
              <a:rect l="0" t="0" r="r" b="b"/>
              <a:pathLst>
                <a:path w="80" h="80">
                  <a:moveTo>
                    <a:pt x="41" y="22"/>
                  </a:moveTo>
                  <a:lnTo>
                    <a:pt x="31" y="24"/>
                  </a:lnTo>
                  <a:lnTo>
                    <a:pt x="24" y="31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50" y="24"/>
                  </a:lnTo>
                  <a:lnTo>
                    <a:pt x="41" y="22"/>
                  </a:lnTo>
                  <a:close/>
                  <a:moveTo>
                    <a:pt x="41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41" y="80"/>
                  </a:lnTo>
                  <a:lnTo>
                    <a:pt x="28" y="78"/>
                  </a:lnTo>
                  <a:lnTo>
                    <a:pt x="17" y="72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4"/>
            <p:cNvSpPr>
              <a:spLocks noEditPoints="1"/>
            </p:cNvSpPr>
            <p:nvPr/>
          </p:nvSpPr>
          <p:spPr bwMode="auto">
            <a:xfrm>
              <a:off x="625475" y="4676775"/>
              <a:ext cx="63500" cy="65088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0" y="24"/>
                </a:cxn>
                <a:cxn ang="0">
                  <a:pos x="24" y="31"/>
                </a:cxn>
                <a:cxn ang="0">
                  <a:pos x="21" y="39"/>
                </a:cxn>
                <a:cxn ang="0">
                  <a:pos x="24" y="49"/>
                </a:cxn>
                <a:cxn ang="0">
                  <a:pos x="30" y="56"/>
                </a:cxn>
                <a:cxn ang="0">
                  <a:pos x="39" y="58"/>
                </a:cxn>
                <a:cxn ang="0">
                  <a:pos x="49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49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6" y="3"/>
                </a:cxn>
                <a:cxn ang="0">
                  <a:pos x="68" y="11"/>
                </a:cxn>
                <a:cxn ang="0">
                  <a:pos x="76" y="24"/>
                </a:cxn>
                <a:cxn ang="0">
                  <a:pos x="80" y="39"/>
                </a:cxn>
                <a:cxn ang="0">
                  <a:pos x="76" y="56"/>
                </a:cxn>
                <a:cxn ang="0">
                  <a:pos x="68" y="68"/>
                </a:cxn>
                <a:cxn ang="0">
                  <a:pos x="56" y="77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2"/>
                  </a:moveTo>
                  <a:lnTo>
                    <a:pt x="30" y="24"/>
                  </a:lnTo>
                  <a:lnTo>
                    <a:pt x="24" y="31"/>
                  </a:lnTo>
                  <a:lnTo>
                    <a:pt x="21" y="39"/>
                  </a:lnTo>
                  <a:lnTo>
                    <a:pt x="24" y="49"/>
                  </a:lnTo>
                  <a:lnTo>
                    <a:pt x="30" y="56"/>
                  </a:lnTo>
                  <a:lnTo>
                    <a:pt x="39" y="58"/>
                  </a:lnTo>
                  <a:lnTo>
                    <a:pt x="49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49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6" y="3"/>
                  </a:lnTo>
                  <a:lnTo>
                    <a:pt x="68" y="11"/>
                  </a:lnTo>
                  <a:lnTo>
                    <a:pt x="76" y="24"/>
                  </a:lnTo>
                  <a:lnTo>
                    <a:pt x="80" y="39"/>
                  </a:lnTo>
                  <a:lnTo>
                    <a:pt x="76" y="56"/>
                  </a:lnTo>
                  <a:lnTo>
                    <a:pt x="68" y="68"/>
                  </a:lnTo>
                  <a:lnTo>
                    <a:pt x="56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55"/>
            <p:cNvSpPr>
              <a:spLocks noEditPoints="1"/>
            </p:cNvSpPr>
            <p:nvPr/>
          </p:nvSpPr>
          <p:spPr bwMode="auto">
            <a:xfrm>
              <a:off x="708025" y="4676775"/>
              <a:ext cx="63500" cy="65088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1" y="24"/>
                </a:cxn>
                <a:cxn ang="0">
                  <a:pos x="23" y="31"/>
                </a:cxn>
                <a:cxn ang="0">
                  <a:pos x="21" y="39"/>
                </a:cxn>
                <a:cxn ang="0">
                  <a:pos x="23" y="49"/>
                </a:cxn>
                <a:cxn ang="0">
                  <a:pos x="31" y="56"/>
                </a:cxn>
                <a:cxn ang="0">
                  <a:pos x="39" y="58"/>
                </a:cxn>
                <a:cxn ang="0">
                  <a:pos x="48" y="56"/>
                </a:cxn>
                <a:cxn ang="0">
                  <a:pos x="56" y="49"/>
                </a:cxn>
                <a:cxn ang="0">
                  <a:pos x="58" y="39"/>
                </a:cxn>
                <a:cxn ang="0">
                  <a:pos x="56" y="31"/>
                </a:cxn>
                <a:cxn ang="0">
                  <a:pos x="48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7" y="24"/>
                </a:cxn>
                <a:cxn ang="0">
                  <a:pos x="80" y="39"/>
                </a:cxn>
                <a:cxn ang="0">
                  <a:pos x="78" y="53"/>
                </a:cxn>
                <a:cxn ang="0">
                  <a:pos x="72" y="64"/>
                </a:cxn>
                <a:cxn ang="0">
                  <a:pos x="64" y="72"/>
                </a:cxn>
                <a:cxn ang="0">
                  <a:pos x="53" y="78"/>
                </a:cxn>
                <a:cxn ang="0">
                  <a:pos x="39" y="80"/>
                </a:cxn>
                <a:cxn ang="0">
                  <a:pos x="24" y="77"/>
                </a:cxn>
                <a:cxn ang="0">
                  <a:pos x="11" y="68"/>
                </a:cxn>
                <a:cxn ang="0">
                  <a:pos x="3" y="5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22"/>
                  </a:moveTo>
                  <a:lnTo>
                    <a:pt x="31" y="24"/>
                  </a:lnTo>
                  <a:lnTo>
                    <a:pt x="23" y="31"/>
                  </a:lnTo>
                  <a:lnTo>
                    <a:pt x="21" y="39"/>
                  </a:lnTo>
                  <a:lnTo>
                    <a:pt x="23" y="49"/>
                  </a:lnTo>
                  <a:lnTo>
                    <a:pt x="31" y="56"/>
                  </a:lnTo>
                  <a:lnTo>
                    <a:pt x="39" y="58"/>
                  </a:lnTo>
                  <a:lnTo>
                    <a:pt x="48" y="56"/>
                  </a:lnTo>
                  <a:lnTo>
                    <a:pt x="56" y="49"/>
                  </a:lnTo>
                  <a:lnTo>
                    <a:pt x="58" y="39"/>
                  </a:lnTo>
                  <a:lnTo>
                    <a:pt x="56" y="31"/>
                  </a:lnTo>
                  <a:lnTo>
                    <a:pt x="48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39"/>
                  </a:lnTo>
                  <a:lnTo>
                    <a:pt x="78" y="53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3" y="78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56"/>
            <p:cNvSpPr>
              <a:spLocks noEditPoints="1"/>
            </p:cNvSpPr>
            <p:nvPr/>
          </p:nvSpPr>
          <p:spPr bwMode="auto">
            <a:xfrm>
              <a:off x="374650" y="4341813"/>
              <a:ext cx="268288" cy="146050"/>
            </a:xfrm>
            <a:custGeom>
              <a:avLst/>
              <a:gdLst/>
              <a:ahLst/>
              <a:cxnLst>
                <a:cxn ang="0">
                  <a:pos x="142" y="26"/>
                </a:cxn>
                <a:cxn ang="0">
                  <a:pos x="93" y="43"/>
                </a:cxn>
                <a:cxn ang="0">
                  <a:pos x="54" y="70"/>
                </a:cxn>
                <a:cxn ang="0">
                  <a:pos x="29" y="92"/>
                </a:cxn>
                <a:cxn ang="0">
                  <a:pos x="54" y="115"/>
                </a:cxn>
                <a:cxn ang="0">
                  <a:pos x="93" y="140"/>
                </a:cxn>
                <a:cxn ang="0">
                  <a:pos x="142" y="159"/>
                </a:cxn>
                <a:cxn ang="0">
                  <a:pos x="197" y="159"/>
                </a:cxn>
                <a:cxn ang="0">
                  <a:pos x="245" y="140"/>
                </a:cxn>
                <a:cxn ang="0">
                  <a:pos x="285" y="115"/>
                </a:cxn>
                <a:cxn ang="0">
                  <a:pos x="310" y="92"/>
                </a:cxn>
                <a:cxn ang="0">
                  <a:pos x="285" y="70"/>
                </a:cxn>
                <a:cxn ang="0">
                  <a:pos x="245" y="43"/>
                </a:cxn>
                <a:cxn ang="0">
                  <a:pos x="197" y="26"/>
                </a:cxn>
                <a:cxn ang="0">
                  <a:pos x="169" y="0"/>
                </a:cxn>
                <a:cxn ang="0">
                  <a:pos x="221" y="9"/>
                </a:cxn>
                <a:cxn ang="0">
                  <a:pos x="265" y="29"/>
                </a:cxn>
                <a:cxn ang="0">
                  <a:pos x="300" y="54"/>
                </a:cxn>
                <a:cxn ang="0">
                  <a:pos x="333" y="85"/>
                </a:cxn>
                <a:cxn ang="0">
                  <a:pos x="333" y="99"/>
                </a:cxn>
                <a:cxn ang="0">
                  <a:pos x="300" y="130"/>
                </a:cxn>
                <a:cxn ang="0">
                  <a:pos x="265" y="156"/>
                </a:cxn>
                <a:cxn ang="0">
                  <a:pos x="221" y="175"/>
                </a:cxn>
                <a:cxn ang="0">
                  <a:pos x="169" y="184"/>
                </a:cxn>
                <a:cxn ang="0">
                  <a:pos x="119" y="175"/>
                </a:cxn>
                <a:cxn ang="0">
                  <a:pos x="73" y="156"/>
                </a:cxn>
                <a:cxn ang="0">
                  <a:pos x="38" y="130"/>
                </a:cxn>
                <a:cxn ang="0">
                  <a:pos x="5" y="99"/>
                </a:cxn>
                <a:cxn ang="0">
                  <a:pos x="5" y="85"/>
                </a:cxn>
                <a:cxn ang="0">
                  <a:pos x="38" y="54"/>
                </a:cxn>
                <a:cxn ang="0">
                  <a:pos x="73" y="29"/>
                </a:cxn>
                <a:cxn ang="0">
                  <a:pos x="119" y="9"/>
                </a:cxn>
                <a:cxn ang="0">
                  <a:pos x="169" y="0"/>
                </a:cxn>
              </a:cxnLst>
              <a:rect l="0" t="0" r="r" b="b"/>
              <a:pathLst>
                <a:path w="338" h="184">
                  <a:moveTo>
                    <a:pt x="169" y="22"/>
                  </a:moveTo>
                  <a:lnTo>
                    <a:pt x="142" y="26"/>
                  </a:lnTo>
                  <a:lnTo>
                    <a:pt x="116" y="33"/>
                  </a:lnTo>
                  <a:lnTo>
                    <a:pt x="93" y="43"/>
                  </a:lnTo>
                  <a:lnTo>
                    <a:pt x="72" y="57"/>
                  </a:lnTo>
                  <a:lnTo>
                    <a:pt x="54" y="70"/>
                  </a:lnTo>
                  <a:lnTo>
                    <a:pt x="39" y="82"/>
                  </a:lnTo>
                  <a:lnTo>
                    <a:pt x="29" y="92"/>
                  </a:lnTo>
                  <a:lnTo>
                    <a:pt x="39" y="102"/>
                  </a:lnTo>
                  <a:lnTo>
                    <a:pt x="54" y="115"/>
                  </a:lnTo>
                  <a:lnTo>
                    <a:pt x="72" y="128"/>
                  </a:lnTo>
                  <a:lnTo>
                    <a:pt x="93" y="140"/>
                  </a:lnTo>
                  <a:lnTo>
                    <a:pt x="116" y="151"/>
                  </a:lnTo>
                  <a:lnTo>
                    <a:pt x="142" y="159"/>
                  </a:lnTo>
                  <a:lnTo>
                    <a:pt x="169" y="162"/>
                  </a:lnTo>
                  <a:lnTo>
                    <a:pt x="197" y="159"/>
                  </a:lnTo>
                  <a:lnTo>
                    <a:pt x="222" y="151"/>
                  </a:lnTo>
                  <a:lnTo>
                    <a:pt x="245" y="140"/>
                  </a:lnTo>
                  <a:lnTo>
                    <a:pt x="267" y="128"/>
                  </a:lnTo>
                  <a:lnTo>
                    <a:pt x="285" y="115"/>
                  </a:lnTo>
                  <a:lnTo>
                    <a:pt x="299" y="102"/>
                  </a:lnTo>
                  <a:lnTo>
                    <a:pt x="310" y="92"/>
                  </a:lnTo>
                  <a:lnTo>
                    <a:pt x="299" y="82"/>
                  </a:lnTo>
                  <a:lnTo>
                    <a:pt x="285" y="70"/>
                  </a:lnTo>
                  <a:lnTo>
                    <a:pt x="267" y="57"/>
                  </a:lnTo>
                  <a:lnTo>
                    <a:pt x="245" y="43"/>
                  </a:lnTo>
                  <a:lnTo>
                    <a:pt x="222" y="33"/>
                  </a:lnTo>
                  <a:lnTo>
                    <a:pt x="197" y="26"/>
                  </a:lnTo>
                  <a:lnTo>
                    <a:pt x="169" y="22"/>
                  </a:lnTo>
                  <a:close/>
                  <a:moveTo>
                    <a:pt x="169" y="0"/>
                  </a:moveTo>
                  <a:lnTo>
                    <a:pt x="196" y="3"/>
                  </a:lnTo>
                  <a:lnTo>
                    <a:pt x="221" y="9"/>
                  </a:lnTo>
                  <a:lnTo>
                    <a:pt x="244" y="18"/>
                  </a:lnTo>
                  <a:lnTo>
                    <a:pt x="265" y="29"/>
                  </a:lnTo>
                  <a:lnTo>
                    <a:pt x="284" y="41"/>
                  </a:lnTo>
                  <a:lnTo>
                    <a:pt x="300" y="54"/>
                  </a:lnTo>
                  <a:lnTo>
                    <a:pt x="313" y="65"/>
                  </a:lnTo>
                  <a:lnTo>
                    <a:pt x="333" y="85"/>
                  </a:lnTo>
                  <a:lnTo>
                    <a:pt x="338" y="92"/>
                  </a:lnTo>
                  <a:lnTo>
                    <a:pt x="333" y="99"/>
                  </a:lnTo>
                  <a:lnTo>
                    <a:pt x="313" y="119"/>
                  </a:lnTo>
                  <a:lnTo>
                    <a:pt x="300" y="130"/>
                  </a:lnTo>
                  <a:lnTo>
                    <a:pt x="284" y="143"/>
                  </a:lnTo>
                  <a:lnTo>
                    <a:pt x="265" y="156"/>
                  </a:lnTo>
                  <a:lnTo>
                    <a:pt x="244" y="167"/>
                  </a:lnTo>
                  <a:lnTo>
                    <a:pt x="221" y="175"/>
                  </a:lnTo>
                  <a:lnTo>
                    <a:pt x="196" y="182"/>
                  </a:lnTo>
                  <a:lnTo>
                    <a:pt x="169" y="184"/>
                  </a:lnTo>
                  <a:lnTo>
                    <a:pt x="143" y="182"/>
                  </a:lnTo>
                  <a:lnTo>
                    <a:pt x="119" y="175"/>
                  </a:lnTo>
                  <a:lnTo>
                    <a:pt x="95" y="167"/>
                  </a:lnTo>
                  <a:lnTo>
                    <a:pt x="73" y="156"/>
                  </a:lnTo>
                  <a:lnTo>
                    <a:pt x="55" y="143"/>
                  </a:lnTo>
                  <a:lnTo>
                    <a:pt x="38" y="130"/>
                  </a:lnTo>
                  <a:lnTo>
                    <a:pt x="25" y="119"/>
                  </a:lnTo>
                  <a:lnTo>
                    <a:pt x="5" y="99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25" y="65"/>
                  </a:lnTo>
                  <a:lnTo>
                    <a:pt x="38" y="54"/>
                  </a:lnTo>
                  <a:lnTo>
                    <a:pt x="55" y="41"/>
                  </a:lnTo>
                  <a:lnTo>
                    <a:pt x="73" y="29"/>
                  </a:lnTo>
                  <a:lnTo>
                    <a:pt x="95" y="18"/>
                  </a:lnTo>
                  <a:lnTo>
                    <a:pt x="119" y="9"/>
                  </a:lnTo>
                  <a:lnTo>
                    <a:pt x="143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7"/>
            <p:cNvSpPr>
              <a:spLocks noEditPoints="1"/>
            </p:cNvSpPr>
            <p:nvPr/>
          </p:nvSpPr>
          <p:spPr bwMode="auto">
            <a:xfrm>
              <a:off x="471488" y="4378325"/>
              <a:ext cx="74613" cy="71438"/>
            </a:xfrm>
            <a:custGeom>
              <a:avLst/>
              <a:gdLst/>
              <a:ahLst/>
              <a:cxnLst>
                <a:cxn ang="0">
                  <a:pos x="46" y="22"/>
                </a:cxn>
                <a:cxn ang="0">
                  <a:pos x="36" y="24"/>
                </a:cxn>
                <a:cxn ang="0">
                  <a:pos x="29" y="28"/>
                </a:cxn>
                <a:cxn ang="0">
                  <a:pos x="24" y="36"/>
                </a:cxn>
                <a:cxn ang="0">
                  <a:pos x="22" y="45"/>
                </a:cxn>
                <a:cxn ang="0">
                  <a:pos x="24" y="54"/>
                </a:cxn>
                <a:cxn ang="0">
                  <a:pos x="29" y="61"/>
                </a:cxn>
                <a:cxn ang="0">
                  <a:pos x="36" y="67"/>
                </a:cxn>
                <a:cxn ang="0">
                  <a:pos x="46" y="69"/>
                </a:cxn>
                <a:cxn ang="0">
                  <a:pos x="55" y="67"/>
                </a:cxn>
                <a:cxn ang="0">
                  <a:pos x="63" y="61"/>
                </a:cxn>
                <a:cxn ang="0">
                  <a:pos x="68" y="54"/>
                </a:cxn>
                <a:cxn ang="0">
                  <a:pos x="70" y="45"/>
                </a:cxn>
                <a:cxn ang="0">
                  <a:pos x="68" y="36"/>
                </a:cxn>
                <a:cxn ang="0">
                  <a:pos x="63" y="28"/>
                </a:cxn>
                <a:cxn ang="0">
                  <a:pos x="55" y="24"/>
                </a:cxn>
                <a:cxn ang="0">
                  <a:pos x="46" y="22"/>
                </a:cxn>
                <a:cxn ang="0">
                  <a:pos x="46" y="0"/>
                </a:cxn>
                <a:cxn ang="0">
                  <a:pos x="60" y="2"/>
                </a:cxn>
                <a:cxn ang="0">
                  <a:pos x="74" y="8"/>
                </a:cxn>
                <a:cxn ang="0">
                  <a:pos x="84" y="18"/>
                </a:cxn>
                <a:cxn ang="0">
                  <a:pos x="90" y="30"/>
                </a:cxn>
                <a:cxn ang="0">
                  <a:pos x="92" y="45"/>
                </a:cxn>
                <a:cxn ang="0">
                  <a:pos x="90" y="59"/>
                </a:cxn>
                <a:cxn ang="0">
                  <a:pos x="84" y="72"/>
                </a:cxn>
                <a:cxn ang="0">
                  <a:pos x="74" y="82"/>
                </a:cxn>
                <a:cxn ang="0">
                  <a:pos x="60" y="89"/>
                </a:cxn>
                <a:cxn ang="0">
                  <a:pos x="46" y="91"/>
                </a:cxn>
                <a:cxn ang="0">
                  <a:pos x="32" y="89"/>
                </a:cxn>
                <a:cxn ang="0">
                  <a:pos x="19" y="82"/>
                </a:cxn>
                <a:cxn ang="0">
                  <a:pos x="9" y="72"/>
                </a:cxn>
                <a:cxn ang="0">
                  <a:pos x="2" y="59"/>
                </a:cxn>
                <a:cxn ang="0">
                  <a:pos x="0" y="45"/>
                </a:cxn>
                <a:cxn ang="0">
                  <a:pos x="2" y="30"/>
                </a:cxn>
                <a:cxn ang="0">
                  <a:pos x="9" y="18"/>
                </a:cxn>
                <a:cxn ang="0">
                  <a:pos x="19" y="8"/>
                </a:cxn>
                <a:cxn ang="0">
                  <a:pos x="32" y="2"/>
                </a:cxn>
                <a:cxn ang="0">
                  <a:pos x="46" y="0"/>
                </a:cxn>
              </a:cxnLst>
              <a:rect l="0" t="0" r="r" b="b"/>
              <a:pathLst>
                <a:path w="92" h="91">
                  <a:moveTo>
                    <a:pt x="46" y="22"/>
                  </a:moveTo>
                  <a:lnTo>
                    <a:pt x="36" y="24"/>
                  </a:lnTo>
                  <a:lnTo>
                    <a:pt x="29" y="28"/>
                  </a:lnTo>
                  <a:lnTo>
                    <a:pt x="24" y="36"/>
                  </a:lnTo>
                  <a:lnTo>
                    <a:pt x="22" y="45"/>
                  </a:lnTo>
                  <a:lnTo>
                    <a:pt x="24" y="54"/>
                  </a:lnTo>
                  <a:lnTo>
                    <a:pt x="29" y="61"/>
                  </a:lnTo>
                  <a:lnTo>
                    <a:pt x="36" y="67"/>
                  </a:lnTo>
                  <a:lnTo>
                    <a:pt x="46" y="69"/>
                  </a:lnTo>
                  <a:lnTo>
                    <a:pt x="55" y="67"/>
                  </a:lnTo>
                  <a:lnTo>
                    <a:pt x="63" y="61"/>
                  </a:lnTo>
                  <a:lnTo>
                    <a:pt x="68" y="54"/>
                  </a:lnTo>
                  <a:lnTo>
                    <a:pt x="70" y="45"/>
                  </a:lnTo>
                  <a:lnTo>
                    <a:pt x="68" y="36"/>
                  </a:lnTo>
                  <a:lnTo>
                    <a:pt x="63" y="28"/>
                  </a:lnTo>
                  <a:lnTo>
                    <a:pt x="55" y="24"/>
                  </a:lnTo>
                  <a:lnTo>
                    <a:pt x="46" y="22"/>
                  </a:lnTo>
                  <a:close/>
                  <a:moveTo>
                    <a:pt x="46" y="0"/>
                  </a:moveTo>
                  <a:lnTo>
                    <a:pt x="60" y="2"/>
                  </a:lnTo>
                  <a:lnTo>
                    <a:pt x="74" y="8"/>
                  </a:lnTo>
                  <a:lnTo>
                    <a:pt x="84" y="18"/>
                  </a:lnTo>
                  <a:lnTo>
                    <a:pt x="90" y="30"/>
                  </a:lnTo>
                  <a:lnTo>
                    <a:pt x="92" y="45"/>
                  </a:lnTo>
                  <a:lnTo>
                    <a:pt x="90" y="59"/>
                  </a:lnTo>
                  <a:lnTo>
                    <a:pt x="84" y="72"/>
                  </a:lnTo>
                  <a:lnTo>
                    <a:pt x="74" y="82"/>
                  </a:lnTo>
                  <a:lnTo>
                    <a:pt x="60" y="89"/>
                  </a:lnTo>
                  <a:lnTo>
                    <a:pt x="46" y="91"/>
                  </a:lnTo>
                  <a:lnTo>
                    <a:pt x="32" y="89"/>
                  </a:lnTo>
                  <a:lnTo>
                    <a:pt x="19" y="82"/>
                  </a:lnTo>
                  <a:lnTo>
                    <a:pt x="9" y="72"/>
                  </a:lnTo>
                  <a:lnTo>
                    <a:pt x="2" y="59"/>
                  </a:lnTo>
                  <a:lnTo>
                    <a:pt x="0" y="45"/>
                  </a:lnTo>
                  <a:lnTo>
                    <a:pt x="2" y="30"/>
                  </a:lnTo>
                  <a:lnTo>
                    <a:pt x="9" y="18"/>
                  </a:lnTo>
                  <a:lnTo>
                    <a:pt x="19" y="8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4162926" y="2884427"/>
            <a:ext cx="0" cy="3239647"/>
          </a:xfrm>
          <a:prstGeom prst="line">
            <a:avLst/>
          </a:prstGeom>
          <a:ln>
            <a:solidFill>
              <a:srgbClr val="850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949572" y="4473279"/>
            <a:ext cx="5174502" cy="490963"/>
          </a:xfrm>
          <a:prstGeom prst="rect">
            <a:avLst/>
          </a:prstGeom>
          <a:solidFill>
            <a:srgbClr val="850D6B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49572" y="5459479"/>
            <a:ext cx="5174502" cy="490963"/>
          </a:xfrm>
          <a:prstGeom prst="rect">
            <a:avLst/>
          </a:prstGeom>
          <a:solidFill>
            <a:srgbClr val="850D6B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715780" y="2856960"/>
            <a:ext cx="4817408" cy="490963"/>
          </a:xfrm>
          <a:prstGeom prst="rect">
            <a:avLst/>
          </a:prstGeom>
          <a:solidFill>
            <a:srgbClr val="12555E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6788" y="1043908"/>
            <a:ext cx="10566400" cy="1479027"/>
          </a:xfrm>
          <a:prstGeom prst="rect">
            <a:avLst/>
          </a:prstGeom>
          <a:solidFill>
            <a:srgbClr val="850D6B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ЭКСПЕРИМЕНТ С ORA2PG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98193" y="1121926"/>
            <a:ext cx="0" cy="1322990"/>
          </a:xfrm>
          <a:prstGeom prst="line">
            <a:avLst/>
          </a:prstGeom>
          <a:ln w="9525">
            <a:solidFill>
              <a:srgbClr val="850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36404" y="1268302"/>
            <a:ext cx="508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850D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 СТРУКТУРЫ БД И ДАННЫХ</a:t>
            </a:r>
            <a:endParaRPr lang="ru-RU" sz="2000" b="1" dirty="0">
              <a:solidFill>
                <a:srgbClr val="850D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6404" y="1726341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850D6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прошел с минимальными проблемами</a:t>
            </a:r>
          </a:p>
        </p:txBody>
      </p:sp>
      <p:grpSp>
        <p:nvGrpSpPr>
          <p:cNvPr id="14" name="Группа 6924"/>
          <p:cNvGrpSpPr/>
          <p:nvPr/>
        </p:nvGrpSpPr>
        <p:grpSpPr>
          <a:xfrm>
            <a:off x="1127094" y="1381298"/>
            <a:ext cx="1010794" cy="714375"/>
            <a:chOff x="1182688" y="4975225"/>
            <a:chExt cx="541337" cy="382588"/>
          </a:xfrm>
          <a:solidFill>
            <a:srgbClr val="850D6B"/>
          </a:solidFill>
        </p:grpSpPr>
        <p:sp>
          <p:nvSpPr>
            <p:cNvPr id="15" name="Freeform 4559"/>
            <p:cNvSpPr>
              <a:spLocks noEditPoints="1"/>
            </p:cNvSpPr>
            <p:nvPr/>
          </p:nvSpPr>
          <p:spPr bwMode="auto">
            <a:xfrm>
              <a:off x="1182688" y="4975225"/>
              <a:ext cx="539750" cy="239713"/>
            </a:xfrm>
            <a:custGeom>
              <a:avLst/>
              <a:gdLst/>
              <a:ahLst/>
              <a:cxnLst>
                <a:cxn ang="0">
                  <a:pos x="257" y="42"/>
                </a:cxn>
                <a:cxn ang="0">
                  <a:pos x="26" y="134"/>
                </a:cxn>
                <a:cxn ang="0">
                  <a:pos x="78" y="141"/>
                </a:cxn>
                <a:cxn ang="0">
                  <a:pos x="257" y="42"/>
                </a:cxn>
                <a:cxn ang="0">
                  <a:pos x="333" y="0"/>
                </a:cxn>
                <a:cxn ang="0">
                  <a:pos x="336" y="0"/>
                </a:cxn>
                <a:cxn ang="0">
                  <a:pos x="338" y="1"/>
                </a:cxn>
                <a:cxn ang="0">
                  <a:pos x="340" y="4"/>
                </a:cxn>
                <a:cxn ang="0">
                  <a:pos x="340" y="7"/>
                </a:cxn>
                <a:cxn ang="0">
                  <a:pos x="338" y="9"/>
                </a:cxn>
                <a:cxn ang="0">
                  <a:pos x="337" y="10"/>
                </a:cxn>
                <a:cxn ang="0">
                  <a:pos x="81" y="150"/>
                </a:cxn>
                <a:cxn ang="0">
                  <a:pos x="80" y="150"/>
                </a:cxn>
                <a:cxn ang="0">
                  <a:pos x="80" y="151"/>
                </a:cxn>
                <a:cxn ang="0">
                  <a:pos x="78" y="151"/>
                </a:cxn>
                <a:cxn ang="0">
                  <a:pos x="4" y="143"/>
                </a:cxn>
                <a:cxn ang="0">
                  <a:pos x="2" y="142"/>
                </a:cxn>
                <a:cxn ang="0">
                  <a:pos x="1" y="141"/>
                </a:cxn>
                <a:cxn ang="0">
                  <a:pos x="0" y="139"/>
                </a:cxn>
                <a:cxn ang="0">
                  <a:pos x="0" y="134"/>
                </a:cxn>
                <a:cxn ang="0">
                  <a:pos x="2" y="133"/>
                </a:cxn>
                <a:cxn ang="0">
                  <a:pos x="3" y="132"/>
                </a:cxn>
                <a:cxn ang="0">
                  <a:pos x="333" y="0"/>
                </a:cxn>
              </a:cxnLst>
              <a:rect l="0" t="0" r="r" b="b"/>
              <a:pathLst>
                <a:path w="340" h="151">
                  <a:moveTo>
                    <a:pt x="257" y="42"/>
                  </a:moveTo>
                  <a:lnTo>
                    <a:pt x="26" y="134"/>
                  </a:lnTo>
                  <a:lnTo>
                    <a:pt x="78" y="141"/>
                  </a:lnTo>
                  <a:lnTo>
                    <a:pt x="257" y="42"/>
                  </a:lnTo>
                  <a:close/>
                  <a:moveTo>
                    <a:pt x="333" y="0"/>
                  </a:moveTo>
                  <a:lnTo>
                    <a:pt x="336" y="0"/>
                  </a:lnTo>
                  <a:lnTo>
                    <a:pt x="338" y="1"/>
                  </a:lnTo>
                  <a:lnTo>
                    <a:pt x="340" y="4"/>
                  </a:lnTo>
                  <a:lnTo>
                    <a:pt x="340" y="7"/>
                  </a:lnTo>
                  <a:lnTo>
                    <a:pt x="338" y="9"/>
                  </a:lnTo>
                  <a:lnTo>
                    <a:pt x="337" y="10"/>
                  </a:lnTo>
                  <a:lnTo>
                    <a:pt x="81" y="150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78" y="151"/>
                  </a:lnTo>
                  <a:lnTo>
                    <a:pt x="4" y="143"/>
                  </a:lnTo>
                  <a:lnTo>
                    <a:pt x="2" y="142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2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60"/>
            <p:cNvSpPr>
              <a:spLocks/>
            </p:cNvSpPr>
            <p:nvPr/>
          </p:nvSpPr>
          <p:spPr bwMode="auto">
            <a:xfrm>
              <a:off x="1300163" y="4975225"/>
              <a:ext cx="417513" cy="339725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63" y="10"/>
                </a:cxn>
                <a:cxn ang="0">
                  <a:pos x="11" y="148"/>
                </a:cxn>
                <a:cxn ang="0">
                  <a:pos x="30" y="200"/>
                </a:cxn>
                <a:cxn ang="0">
                  <a:pos x="72" y="163"/>
                </a:cxn>
                <a:cxn ang="0">
                  <a:pos x="79" y="172"/>
                </a:cxn>
                <a:cxn ang="0">
                  <a:pos x="32" y="213"/>
                </a:cxn>
                <a:cxn ang="0">
                  <a:pos x="29" y="214"/>
                </a:cxn>
                <a:cxn ang="0">
                  <a:pos x="26" y="214"/>
                </a:cxn>
                <a:cxn ang="0">
                  <a:pos x="23" y="211"/>
                </a:cxn>
                <a:cxn ang="0">
                  <a:pos x="0" y="147"/>
                </a:cxn>
                <a:cxn ang="0">
                  <a:pos x="0" y="144"/>
                </a:cxn>
                <a:cxn ang="0">
                  <a:pos x="1" y="142"/>
                </a:cxn>
                <a:cxn ang="0">
                  <a:pos x="2" y="141"/>
                </a:cxn>
                <a:cxn ang="0">
                  <a:pos x="258" y="0"/>
                </a:cxn>
              </a:cxnLst>
              <a:rect l="0" t="0" r="r" b="b"/>
              <a:pathLst>
                <a:path w="263" h="214">
                  <a:moveTo>
                    <a:pt x="258" y="0"/>
                  </a:moveTo>
                  <a:lnTo>
                    <a:pt x="263" y="10"/>
                  </a:lnTo>
                  <a:lnTo>
                    <a:pt x="11" y="148"/>
                  </a:lnTo>
                  <a:lnTo>
                    <a:pt x="30" y="200"/>
                  </a:lnTo>
                  <a:lnTo>
                    <a:pt x="72" y="163"/>
                  </a:lnTo>
                  <a:lnTo>
                    <a:pt x="79" y="172"/>
                  </a:lnTo>
                  <a:lnTo>
                    <a:pt x="32" y="213"/>
                  </a:lnTo>
                  <a:lnTo>
                    <a:pt x="29" y="214"/>
                  </a:lnTo>
                  <a:lnTo>
                    <a:pt x="26" y="214"/>
                  </a:lnTo>
                  <a:lnTo>
                    <a:pt x="23" y="211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1" y="142"/>
                  </a:lnTo>
                  <a:lnTo>
                    <a:pt x="2" y="14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561"/>
            <p:cNvSpPr>
              <a:spLocks noEditPoints="1"/>
            </p:cNvSpPr>
            <p:nvPr/>
          </p:nvSpPr>
          <p:spPr bwMode="auto">
            <a:xfrm>
              <a:off x="1182688" y="5135563"/>
              <a:ext cx="246063" cy="79375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37" y="34"/>
                </a:cxn>
                <a:cxn ang="0">
                  <a:pos x="78" y="40"/>
                </a:cxn>
                <a:cxn ang="0">
                  <a:pos x="117" y="18"/>
                </a:cxn>
                <a:cxn ang="0">
                  <a:pos x="149" y="0"/>
                </a:cxn>
                <a:cxn ang="0">
                  <a:pos x="152" y="0"/>
                </a:cxn>
                <a:cxn ang="0">
                  <a:pos x="155" y="4"/>
                </a:cxn>
                <a:cxn ang="0">
                  <a:pos x="155" y="7"/>
                </a:cxn>
                <a:cxn ang="0">
                  <a:pos x="154" y="9"/>
                </a:cxn>
                <a:cxn ang="0">
                  <a:pos x="153" y="10"/>
                </a:cxn>
                <a:cxn ang="0">
                  <a:pos x="81" y="49"/>
                </a:cxn>
                <a:cxn ang="0">
                  <a:pos x="80" y="49"/>
                </a:cxn>
                <a:cxn ang="0">
                  <a:pos x="80" y="50"/>
                </a:cxn>
                <a:cxn ang="0">
                  <a:pos x="78" y="50"/>
                </a:cxn>
                <a:cxn ang="0">
                  <a:pos x="4" y="42"/>
                </a:cxn>
                <a:cxn ang="0">
                  <a:pos x="3" y="42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1" y="33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149" y="0"/>
                </a:cxn>
              </a:cxnLst>
              <a:rect l="0" t="0" r="r" b="b"/>
              <a:pathLst>
                <a:path w="155" h="50">
                  <a:moveTo>
                    <a:pt x="117" y="18"/>
                  </a:moveTo>
                  <a:lnTo>
                    <a:pt x="37" y="34"/>
                  </a:lnTo>
                  <a:lnTo>
                    <a:pt x="78" y="40"/>
                  </a:lnTo>
                  <a:lnTo>
                    <a:pt x="117" y="18"/>
                  </a:lnTo>
                  <a:close/>
                  <a:moveTo>
                    <a:pt x="149" y="0"/>
                  </a:moveTo>
                  <a:lnTo>
                    <a:pt x="152" y="0"/>
                  </a:lnTo>
                  <a:lnTo>
                    <a:pt x="155" y="4"/>
                  </a:lnTo>
                  <a:lnTo>
                    <a:pt x="155" y="7"/>
                  </a:lnTo>
                  <a:lnTo>
                    <a:pt x="154" y="9"/>
                  </a:lnTo>
                  <a:lnTo>
                    <a:pt x="153" y="10"/>
                  </a:lnTo>
                  <a:lnTo>
                    <a:pt x="81" y="49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562"/>
            <p:cNvSpPr>
              <a:spLocks/>
            </p:cNvSpPr>
            <p:nvPr/>
          </p:nvSpPr>
          <p:spPr bwMode="auto">
            <a:xfrm>
              <a:off x="1300163" y="5132388"/>
              <a:ext cx="138113" cy="18256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1" y="0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4" y="2"/>
                </a:cxn>
                <a:cxn ang="0">
                  <a:pos x="85" y="5"/>
                </a:cxn>
                <a:cxn ang="0">
                  <a:pos x="85" y="6"/>
                </a:cxn>
                <a:cxn ang="0">
                  <a:pos x="87" y="39"/>
                </a:cxn>
                <a:cxn ang="0">
                  <a:pos x="87" y="41"/>
                </a:cxn>
                <a:cxn ang="0">
                  <a:pos x="86" y="43"/>
                </a:cxn>
                <a:cxn ang="0">
                  <a:pos x="84" y="44"/>
                </a:cxn>
                <a:cxn ang="0">
                  <a:pos x="80" y="44"/>
                </a:cxn>
                <a:cxn ang="0">
                  <a:pos x="77" y="41"/>
                </a:cxn>
                <a:cxn ang="0">
                  <a:pos x="77" y="39"/>
                </a:cxn>
                <a:cxn ang="0">
                  <a:pos x="75" y="14"/>
                </a:cxn>
                <a:cxn ang="0">
                  <a:pos x="11" y="49"/>
                </a:cxn>
                <a:cxn ang="0">
                  <a:pos x="33" y="108"/>
                </a:cxn>
                <a:cxn ang="0">
                  <a:pos x="33" y="112"/>
                </a:cxn>
                <a:cxn ang="0">
                  <a:pos x="32" y="114"/>
                </a:cxn>
                <a:cxn ang="0">
                  <a:pos x="29" y="115"/>
                </a:cxn>
                <a:cxn ang="0">
                  <a:pos x="26" y="115"/>
                </a:cxn>
                <a:cxn ang="0">
                  <a:pos x="24" y="114"/>
                </a:cxn>
                <a:cxn ang="0">
                  <a:pos x="23" y="113"/>
                </a:cxn>
                <a:cxn ang="0">
                  <a:pos x="23" y="112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3"/>
                </a:cxn>
                <a:cxn ang="0">
                  <a:pos x="2" y="42"/>
                </a:cxn>
                <a:cxn ang="0">
                  <a:pos x="77" y="1"/>
                </a:cxn>
                <a:cxn ang="0">
                  <a:pos x="79" y="0"/>
                </a:cxn>
              </a:cxnLst>
              <a:rect l="0" t="0" r="r" b="b"/>
              <a:pathLst>
                <a:path w="87" h="115">
                  <a:moveTo>
                    <a:pt x="79" y="0"/>
                  </a:moveTo>
                  <a:lnTo>
                    <a:pt x="81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6" y="43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5" y="14"/>
                  </a:lnTo>
                  <a:lnTo>
                    <a:pt x="11" y="49"/>
                  </a:lnTo>
                  <a:lnTo>
                    <a:pt x="33" y="108"/>
                  </a:lnTo>
                  <a:lnTo>
                    <a:pt x="33" y="112"/>
                  </a:lnTo>
                  <a:lnTo>
                    <a:pt x="32" y="114"/>
                  </a:lnTo>
                  <a:lnTo>
                    <a:pt x="29" y="115"/>
                  </a:lnTo>
                  <a:lnTo>
                    <a:pt x="26" y="115"/>
                  </a:lnTo>
                  <a:lnTo>
                    <a:pt x="24" y="114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77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563"/>
            <p:cNvSpPr>
              <a:spLocks/>
            </p:cNvSpPr>
            <p:nvPr/>
          </p:nvSpPr>
          <p:spPr bwMode="auto">
            <a:xfrm>
              <a:off x="1336675" y="4975225"/>
              <a:ext cx="387350" cy="339725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38" y="0"/>
                </a:cxn>
                <a:cxn ang="0">
                  <a:pos x="243" y="2"/>
                </a:cxn>
                <a:cxn ang="0">
                  <a:pos x="244" y="5"/>
                </a:cxn>
                <a:cxn ang="0">
                  <a:pos x="244" y="7"/>
                </a:cxn>
                <a:cxn ang="0">
                  <a:pos x="243" y="8"/>
                </a:cxn>
                <a:cxn ang="0">
                  <a:pos x="241" y="10"/>
                </a:cxn>
                <a:cxn ang="0">
                  <a:pos x="38" y="162"/>
                </a:cxn>
                <a:cxn ang="0">
                  <a:pos x="10" y="212"/>
                </a:cxn>
                <a:cxn ang="0">
                  <a:pos x="7" y="213"/>
                </a:cxn>
                <a:cxn ang="0">
                  <a:pos x="4" y="214"/>
                </a:cxn>
                <a:cxn ang="0">
                  <a:pos x="3" y="214"/>
                </a:cxn>
                <a:cxn ang="0">
                  <a:pos x="1" y="212"/>
                </a:cxn>
                <a:cxn ang="0">
                  <a:pos x="0" y="210"/>
                </a:cxn>
                <a:cxn ang="0">
                  <a:pos x="0" y="207"/>
                </a:cxn>
                <a:cxn ang="0">
                  <a:pos x="30" y="156"/>
                </a:cxn>
                <a:cxn ang="0">
                  <a:pos x="31" y="155"/>
                </a:cxn>
                <a:cxn ang="0">
                  <a:pos x="32" y="155"/>
                </a:cxn>
                <a:cxn ang="0">
                  <a:pos x="235" y="1"/>
                </a:cxn>
                <a:cxn ang="0">
                  <a:pos x="237" y="0"/>
                </a:cxn>
              </a:cxnLst>
              <a:rect l="0" t="0" r="r" b="b"/>
              <a:pathLst>
                <a:path w="244" h="214">
                  <a:moveTo>
                    <a:pt x="237" y="0"/>
                  </a:moveTo>
                  <a:lnTo>
                    <a:pt x="238" y="0"/>
                  </a:lnTo>
                  <a:lnTo>
                    <a:pt x="243" y="2"/>
                  </a:lnTo>
                  <a:lnTo>
                    <a:pt x="244" y="5"/>
                  </a:lnTo>
                  <a:lnTo>
                    <a:pt x="244" y="7"/>
                  </a:lnTo>
                  <a:lnTo>
                    <a:pt x="243" y="8"/>
                  </a:lnTo>
                  <a:lnTo>
                    <a:pt x="241" y="10"/>
                  </a:lnTo>
                  <a:lnTo>
                    <a:pt x="38" y="162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4"/>
                  </a:lnTo>
                  <a:lnTo>
                    <a:pt x="3" y="214"/>
                  </a:lnTo>
                  <a:lnTo>
                    <a:pt x="1" y="212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30" y="156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235" y="1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564"/>
            <p:cNvSpPr>
              <a:spLocks noEditPoints="1"/>
            </p:cNvSpPr>
            <p:nvPr/>
          </p:nvSpPr>
          <p:spPr bwMode="auto">
            <a:xfrm>
              <a:off x="1384300" y="4975225"/>
              <a:ext cx="339725" cy="382588"/>
            </a:xfrm>
            <a:custGeom>
              <a:avLst/>
              <a:gdLst/>
              <a:ahLst/>
              <a:cxnLst>
                <a:cxn ang="0">
                  <a:pos x="196" y="21"/>
                </a:cxn>
                <a:cxn ang="0">
                  <a:pos x="14" y="159"/>
                </a:cxn>
                <a:cxn ang="0">
                  <a:pos x="106" y="227"/>
                </a:cxn>
                <a:cxn ang="0">
                  <a:pos x="196" y="21"/>
                </a:cxn>
                <a:cxn ang="0">
                  <a:pos x="207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3" y="2"/>
                </a:cxn>
                <a:cxn ang="0">
                  <a:pos x="214" y="5"/>
                </a:cxn>
                <a:cxn ang="0">
                  <a:pos x="214" y="6"/>
                </a:cxn>
                <a:cxn ang="0">
                  <a:pos x="213" y="8"/>
                </a:cxn>
                <a:cxn ang="0">
                  <a:pos x="113" y="238"/>
                </a:cxn>
                <a:cxn ang="0">
                  <a:pos x="111" y="240"/>
                </a:cxn>
                <a:cxn ang="0">
                  <a:pos x="109" y="241"/>
                </a:cxn>
                <a:cxn ang="0">
                  <a:pos x="106" y="241"/>
                </a:cxn>
                <a:cxn ang="0">
                  <a:pos x="105" y="240"/>
                </a:cxn>
                <a:cxn ang="0">
                  <a:pos x="2" y="163"/>
                </a:cxn>
                <a:cxn ang="0">
                  <a:pos x="0" y="161"/>
                </a:cxn>
                <a:cxn ang="0">
                  <a:pos x="0" y="157"/>
                </a:cxn>
                <a:cxn ang="0">
                  <a:pos x="2" y="155"/>
                </a:cxn>
                <a:cxn ang="0">
                  <a:pos x="205" y="1"/>
                </a:cxn>
                <a:cxn ang="0">
                  <a:pos x="207" y="0"/>
                </a:cxn>
              </a:cxnLst>
              <a:rect l="0" t="0" r="r" b="b"/>
              <a:pathLst>
                <a:path w="214" h="241">
                  <a:moveTo>
                    <a:pt x="196" y="21"/>
                  </a:moveTo>
                  <a:lnTo>
                    <a:pt x="14" y="159"/>
                  </a:lnTo>
                  <a:lnTo>
                    <a:pt x="106" y="227"/>
                  </a:lnTo>
                  <a:lnTo>
                    <a:pt x="196" y="21"/>
                  </a:lnTo>
                  <a:close/>
                  <a:moveTo>
                    <a:pt x="207" y="0"/>
                  </a:moveTo>
                  <a:lnTo>
                    <a:pt x="209" y="0"/>
                  </a:lnTo>
                  <a:lnTo>
                    <a:pt x="211" y="1"/>
                  </a:lnTo>
                  <a:lnTo>
                    <a:pt x="213" y="2"/>
                  </a:lnTo>
                  <a:lnTo>
                    <a:pt x="214" y="5"/>
                  </a:lnTo>
                  <a:lnTo>
                    <a:pt x="214" y="6"/>
                  </a:lnTo>
                  <a:lnTo>
                    <a:pt x="213" y="8"/>
                  </a:lnTo>
                  <a:lnTo>
                    <a:pt x="113" y="238"/>
                  </a:lnTo>
                  <a:lnTo>
                    <a:pt x="111" y="240"/>
                  </a:lnTo>
                  <a:lnTo>
                    <a:pt x="109" y="241"/>
                  </a:lnTo>
                  <a:lnTo>
                    <a:pt x="106" y="241"/>
                  </a:lnTo>
                  <a:lnTo>
                    <a:pt x="105" y="240"/>
                  </a:lnTo>
                  <a:lnTo>
                    <a:pt x="2" y="163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05" y="1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565"/>
            <p:cNvSpPr>
              <a:spLocks noEditPoints="1"/>
            </p:cNvSpPr>
            <p:nvPr/>
          </p:nvSpPr>
          <p:spPr bwMode="auto">
            <a:xfrm>
              <a:off x="1384300" y="5162550"/>
              <a:ext cx="180975" cy="195263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14" y="41"/>
                </a:cxn>
                <a:cxn ang="0">
                  <a:pos x="94" y="101"/>
                </a:cxn>
                <a:cxn ang="0">
                  <a:pos x="51" y="13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7" y="3"/>
                </a:cxn>
                <a:cxn ang="0">
                  <a:pos x="113" y="115"/>
                </a:cxn>
                <a:cxn ang="0">
                  <a:pos x="114" y="117"/>
                </a:cxn>
                <a:cxn ang="0">
                  <a:pos x="111" y="122"/>
                </a:cxn>
                <a:cxn ang="0">
                  <a:pos x="109" y="123"/>
                </a:cxn>
                <a:cxn ang="0">
                  <a:pos x="106" y="123"/>
                </a:cxn>
                <a:cxn ang="0">
                  <a:pos x="105" y="122"/>
                </a:cxn>
                <a:cxn ang="0">
                  <a:pos x="2" y="45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37"/>
                </a:cxn>
                <a:cxn ang="0">
                  <a:pos x="50" y="1"/>
                </a:cxn>
                <a:cxn ang="0">
                  <a:pos x="51" y="0"/>
                </a:cxn>
              </a:cxnLst>
              <a:rect l="0" t="0" r="r" b="b"/>
              <a:pathLst>
                <a:path w="114" h="123">
                  <a:moveTo>
                    <a:pt x="51" y="13"/>
                  </a:moveTo>
                  <a:lnTo>
                    <a:pt x="14" y="41"/>
                  </a:lnTo>
                  <a:lnTo>
                    <a:pt x="94" y="101"/>
                  </a:lnTo>
                  <a:lnTo>
                    <a:pt x="51" y="13"/>
                  </a:lnTo>
                  <a:close/>
                  <a:moveTo>
                    <a:pt x="51" y="0"/>
                  </a:moveTo>
                  <a:lnTo>
                    <a:pt x="54" y="0"/>
                  </a:lnTo>
                  <a:lnTo>
                    <a:pt x="57" y="3"/>
                  </a:lnTo>
                  <a:lnTo>
                    <a:pt x="113" y="115"/>
                  </a:lnTo>
                  <a:lnTo>
                    <a:pt x="114" y="117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6" y="123"/>
                  </a:lnTo>
                  <a:lnTo>
                    <a:pt x="105" y="122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47738" y="2567721"/>
            <a:ext cx="10566400" cy="2067398"/>
          </a:xfrm>
          <a:prstGeom prst="rect">
            <a:avLst/>
          </a:prstGeom>
          <a:solidFill>
            <a:srgbClr val="1D58B9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298193" y="2945208"/>
            <a:ext cx="0" cy="1322990"/>
          </a:xfrm>
          <a:prstGeom prst="line">
            <a:avLst/>
          </a:prstGeom>
          <a:ln w="9525">
            <a:solidFill>
              <a:srgbClr val="16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66788" y="4713138"/>
            <a:ext cx="10566400" cy="1991952"/>
          </a:xfrm>
          <a:prstGeom prst="rect">
            <a:avLst/>
          </a:prstGeom>
          <a:solidFill>
            <a:srgbClr val="038F8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536404" y="5387757"/>
            <a:ext cx="4363587" cy="952714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9pPr>
          </a:lstStyle>
          <a:p>
            <a:pPr>
              <a:buClr>
                <a:srgbClr val="1B7F8D"/>
              </a:buClr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обьекты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Oracle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1B7F8D"/>
              </a:buClr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Переменные пакетов</a:t>
            </a:r>
          </a:p>
          <a:p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6404" y="2719425"/>
            <a:ext cx="465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lvl="0" indent="0">
              <a:buNone/>
            </a:pPr>
            <a:r>
              <a:rPr lang="ru-RU" sz="2000" b="1" dirty="0" smtClean="0">
                <a:solidFill>
                  <a:srgbClr val="1644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 ПАКЕТОВ И ПРОЦЕДУР</a:t>
            </a:r>
            <a:endParaRPr lang="ru-RU" sz="2000" b="1" dirty="0">
              <a:solidFill>
                <a:srgbClr val="1644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36404" y="3197554"/>
            <a:ext cx="494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16448E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Пакты разбиваются на схемы, что нас не устраивает</a:t>
            </a:r>
          </a:p>
          <a:p>
            <a:pPr marL="285750" lvl="0" indent="-285750">
              <a:buClr>
                <a:srgbClr val="16448E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Вызов функций без использования результата не дополняется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16640" y="3197554"/>
            <a:ext cx="3356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конструкция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exception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дополняется ключевым словом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strict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99212" y="4909628"/>
            <a:ext cx="303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lvl="0" indent="0">
              <a:buNone/>
            </a:pPr>
            <a:r>
              <a:rPr lang="ru-RU" sz="2000" b="1" dirty="0" smtClean="0">
                <a:solidFill>
                  <a:srgbClr val="1B7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ПРОБЛЕМЫ</a:t>
            </a:r>
            <a:endParaRPr lang="ru-RU" sz="2000" b="1" dirty="0">
              <a:solidFill>
                <a:srgbClr val="1B7F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16640" y="5291490"/>
            <a:ext cx="335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B7F8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Вложенные функции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98193" y="4999327"/>
            <a:ext cx="0" cy="1322990"/>
          </a:xfrm>
          <a:prstGeom prst="line">
            <a:avLst/>
          </a:prstGeom>
          <a:ln w="9525">
            <a:solidFill>
              <a:srgbClr val="1B7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6946"/>
          <p:cNvGrpSpPr/>
          <p:nvPr/>
        </p:nvGrpSpPr>
        <p:grpSpPr>
          <a:xfrm>
            <a:off x="1215900" y="5235397"/>
            <a:ext cx="776863" cy="850850"/>
            <a:chOff x="9103638" y="3043238"/>
            <a:chExt cx="500063" cy="547688"/>
          </a:xfrm>
          <a:solidFill>
            <a:srgbClr val="038F8F"/>
          </a:solidFill>
        </p:grpSpPr>
        <p:sp>
          <p:nvSpPr>
            <p:cNvPr id="32" name="Freeform 2604"/>
            <p:cNvSpPr>
              <a:spLocks/>
            </p:cNvSpPr>
            <p:nvPr/>
          </p:nvSpPr>
          <p:spPr bwMode="auto">
            <a:xfrm>
              <a:off x="9444950" y="3149601"/>
              <a:ext cx="61913" cy="1476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0"/>
                </a:cxn>
                <a:cxn ang="0">
                  <a:pos x="39" y="20"/>
                </a:cxn>
                <a:cxn ang="0">
                  <a:pos x="36" y="21"/>
                </a:cxn>
                <a:cxn ang="0">
                  <a:pos x="26" y="27"/>
                </a:cxn>
                <a:cxn ang="0">
                  <a:pos x="18" y="35"/>
                </a:cxn>
                <a:cxn ang="0">
                  <a:pos x="13" y="46"/>
                </a:cxn>
                <a:cxn ang="0">
                  <a:pos x="10" y="58"/>
                </a:cxn>
                <a:cxn ang="0">
                  <a:pos x="10" y="93"/>
                </a:cxn>
                <a:cxn ang="0">
                  <a:pos x="0" y="93"/>
                </a:cxn>
                <a:cxn ang="0">
                  <a:pos x="0" y="58"/>
                </a:cxn>
                <a:cxn ang="0">
                  <a:pos x="2" y="44"/>
                </a:cxn>
                <a:cxn ang="0">
                  <a:pos x="8" y="31"/>
                </a:cxn>
                <a:cxn ang="0">
                  <a:pos x="17" y="21"/>
                </a:cxn>
                <a:cxn ang="0">
                  <a:pos x="29" y="13"/>
                </a:cxn>
                <a:cxn ang="0">
                  <a:pos x="29" y="0"/>
                </a:cxn>
              </a:cxnLst>
              <a:rect l="0" t="0" r="r" b="b"/>
              <a:pathLst>
                <a:path w="39" h="93">
                  <a:moveTo>
                    <a:pt x="29" y="0"/>
                  </a:moveTo>
                  <a:lnTo>
                    <a:pt x="39" y="0"/>
                  </a:lnTo>
                  <a:lnTo>
                    <a:pt x="39" y="20"/>
                  </a:lnTo>
                  <a:lnTo>
                    <a:pt x="36" y="21"/>
                  </a:lnTo>
                  <a:lnTo>
                    <a:pt x="26" y="27"/>
                  </a:lnTo>
                  <a:lnTo>
                    <a:pt x="18" y="35"/>
                  </a:lnTo>
                  <a:lnTo>
                    <a:pt x="13" y="46"/>
                  </a:lnTo>
                  <a:lnTo>
                    <a:pt x="10" y="58"/>
                  </a:lnTo>
                  <a:lnTo>
                    <a:pt x="10" y="93"/>
                  </a:lnTo>
                  <a:lnTo>
                    <a:pt x="0" y="93"/>
                  </a:lnTo>
                  <a:lnTo>
                    <a:pt x="0" y="58"/>
                  </a:lnTo>
                  <a:lnTo>
                    <a:pt x="2" y="44"/>
                  </a:lnTo>
                  <a:lnTo>
                    <a:pt x="8" y="31"/>
                  </a:lnTo>
                  <a:lnTo>
                    <a:pt x="17" y="21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05"/>
            <p:cNvSpPr>
              <a:spLocks/>
            </p:cNvSpPr>
            <p:nvPr/>
          </p:nvSpPr>
          <p:spPr bwMode="auto">
            <a:xfrm>
              <a:off x="9456063" y="3149601"/>
              <a:ext cx="147638" cy="44132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0"/>
                </a:cxn>
                <a:cxn ang="0">
                  <a:pos x="64" y="13"/>
                </a:cxn>
                <a:cxn ang="0">
                  <a:pos x="76" y="21"/>
                </a:cxn>
                <a:cxn ang="0">
                  <a:pos x="85" y="31"/>
                </a:cxn>
                <a:cxn ang="0">
                  <a:pos x="91" y="44"/>
                </a:cxn>
                <a:cxn ang="0">
                  <a:pos x="93" y="58"/>
                </a:cxn>
                <a:cxn ang="0">
                  <a:pos x="93" y="270"/>
                </a:cxn>
                <a:cxn ang="0">
                  <a:pos x="92" y="274"/>
                </a:cxn>
                <a:cxn ang="0">
                  <a:pos x="91" y="276"/>
                </a:cxn>
                <a:cxn ang="0">
                  <a:pos x="89" y="277"/>
                </a:cxn>
                <a:cxn ang="0">
                  <a:pos x="86" y="278"/>
                </a:cxn>
                <a:cxn ang="0">
                  <a:pos x="0" y="278"/>
                </a:cxn>
                <a:cxn ang="0">
                  <a:pos x="0" y="267"/>
                </a:cxn>
                <a:cxn ang="0">
                  <a:pos x="83" y="267"/>
                </a:cxn>
                <a:cxn ang="0">
                  <a:pos x="83" y="58"/>
                </a:cxn>
                <a:cxn ang="0">
                  <a:pos x="81" y="46"/>
                </a:cxn>
                <a:cxn ang="0">
                  <a:pos x="76" y="35"/>
                </a:cxn>
                <a:cxn ang="0">
                  <a:pos x="67" y="27"/>
                </a:cxn>
                <a:cxn ang="0">
                  <a:pos x="57" y="21"/>
                </a:cxn>
                <a:cxn ang="0">
                  <a:pos x="54" y="20"/>
                </a:cxn>
                <a:cxn ang="0">
                  <a:pos x="54" y="0"/>
                </a:cxn>
              </a:cxnLst>
              <a:rect l="0" t="0" r="r" b="b"/>
              <a:pathLst>
                <a:path w="93" h="278">
                  <a:moveTo>
                    <a:pt x="54" y="0"/>
                  </a:moveTo>
                  <a:lnTo>
                    <a:pt x="64" y="0"/>
                  </a:lnTo>
                  <a:lnTo>
                    <a:pt x="64" y="13"/>
                  </a:lnTo>
                  <a:lnTo>
                    <a:pt x="76" y="21"/>
                  </a:lnTo>
                  <a:lnTo>
                    <a:pt x="85" y="31"/>
                  </a:lnTo>
                  <a:lnTo>
                    <a:pt x="91" y="44"/>
                  </a:lnTo>
                  <a:lnTo>
                    <a:pt x="93" y="58"/>
                  </a:lnTo>
                  <a:lnTo>
                    <a:pt x="93" y="270"/>
                  </a:lnTo>
                  <a:lnTo>
                    <a:pt x="92" y="274"/>
                  </a:lnTo>
                  <a:lnTo>
                    <a:pt x="91" y="276"/>
                  </a:lnTo>
                  <a:lnTo>
                    <a:pt x="89" y="277"/>
                  </a:lnTo>
                  <a:lnTo>
                    <a:pt x="86" y="278"/>
                  </a:lnTo>
                  <a:lnTo>
                    <a:pt x="0" y="278"/>
                  </a:lnTo>
                  <a:lnTo>
                    <a:pt x="0" y="267"/>
                  </a:lnTo>
                  <a:lnTo>
                    <a:pt x="83" y="267"/>
                  </a:lnTo>
                  <a:lnTo>
                    <a:pt x="83" y="58"/>
                  </a:lnTo>
                  <a:lnTo>
                    <a:pt x="81" y="46"/>
                  </a:lnTo>
                  <a:lnTo>
                    <a:pt x="76" y="35"/>
                  </a:lnTo>
                  <a:lnTo>
                    <a:pt x="67" y="27"/>
                  </a:lnTo>
                  <a:lnTo>
                    <a:pt x="57" y="21"/>
                  </a:lnTo>
                  <a:lnTo>
                    <a:pt x="54" y="2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606"/>
            <p:cNvSpPr>
              <a:spLocks noEditPoints="1"/>
            </p:cNvSpPr>
            <p:nvPr/>
          </p:nvSpPr>
          <p:spPr bwMode="auto">
            <a:xfrm>
              <a:off x="9489400" y="3043238"/>
              <a:ext cx="69850" cy="130175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10" y="28"/>
                </a:cxn>
                <a:cxn ang="0">
                  <a:pos x="11" y="29"/>
                </a:cxn>
                <a:cxn ang="0">
                  <a:pos x="11" y="71"/>
                </a:cxn>
                <a:cxn ang="0">
                  <a:pos x="33" y="71"/>
                </a:cxn>
                <a:cxn ang="0">
                  <a:pos x="33" y="29"/>
                </a:cxn>
                <a:cxn ang="0">
                  <a:pos x="34" y="28"/>
                </a:cxn>
                <a:cxn ang="0">
                  <a:pos x="34" y="17"/>
                </a:cxn>
                <a:cxn ang="0">
                  <a:pos x="33" y="17"/>
                </a:cxn>
                <a:cxn ang="0">
                  <a:pos x="33" y="11"/>
                </a:cxn>
                <a:cxn ang="0">
                  <a:pos x="11" y="11"/>
                </a:cxn>
                <a:cxn ang="0">
                  <a:pos x="10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2" y="5"/>
                </a:cxn>
                <a:cxn ang="0">
                  <a:pos x="43" y="10"/>
                </a:cxn>
                <a:cxn ang="0">
                  <a:pos x="43" y="12"/>
                </a:cxn>
                <a:cxn ang="0">
                  <a:pos x="44" y="14"/>
                </a:cxn>
                <a:cxn ang="0">
                  <a:pos x="44" y="32"/>
                </a:cxn>
                <a:cxn ang="0">
                  <a:pos x="43" y="34"/>
                </a:cxn>
                <a:cxn ang="0">
                  <a:pos x="43" y="82"/>
                </a:cxn>
                <a:cxn ang="0">
                  <a:pos x="1" y="82"/>
                </a:cxn>
                <a:cxn ang="0">
                  <a:pos x="1" y="34"/>
                </a:cxn>
                <a:cxn ang="0">
                  <a:pos x="0" y="32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44" h="82">
                  <a:moveTo>
                    <a:pt x="11" y="11"/>
                  </a:moveTo>
                  <a:lnTo>
                    <a:pt x="11" y="17"/>
                  </a:lnTo>
                  <a:lnTo>
                    <a:pt x="10" y="17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1" y="71"/>
                  </a:lnTo>
                  <a:lnTo>
                    <a:pt x="33" y="71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1"/>
                  </a:lnTo>
                  <a:lnTo>
                    <a:pt x="11" y="11"/>
                  </a:lnTo>
                  <a:close/>
                  <a:moveTo>
                    <a:pt x="10" y="0"/>
                  </a:moveTo>
                  <a:lnTo>
                    <a:pt x="34" y="0"/>
                  </a:lnTo>
                  <a:lnTo>
                    <a:pt x="38" y="1"/>
                  </a:lnTo>
                  <a:lnTo>
                    <a:pt x="42" y="5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4" y="32"/>
                  </a:lnTo>
                  <a:lnTo>
                    <a:pt x="43" y="34"/>
                  </a:lnTo>
                  <a:lnTo>
                    <a:pt x="43" y="82"/>
                  </a:lnTo>
                  <a:lnTo>
                    <a:pt x="1" y="82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5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607"/>
            <p:cNvSpPr>
              <a:spLocks/>
            </p:cNvSpPr>
            <p:nvPr/>
          </p:nvSpPr>
          <p:spPr bwMode="auto">
            <a:xfrm>
              <a:off x="9448125" y="3254376"/>
              <a:ext cx="15240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29" y="136"/>
                </a:cxn>
                <a:cxn ang="0">
                  <a:pos x="29" y="126"/>
                </a:cxn>
                <a:cxn ang="0">
                  <a:pos x="86" y="126"/>
                </a:cxn>
                <a:cxn ang="0">
                  <a:pos x="86" y="11"/>
                </a:cxn>
                <a:cxn ang="0">
                  <a:pos x="11" y="11"/>
                </a:cxn>
                <a:cxn ang="0">
                  <a:pos x="11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96" h="136">
                  <a:moveTo>
                    <a:pt x="0" y="0"/>
                  </a:moveTo>
                  <a:lnTo>
                    <a:pt x="96" y="0"/>
                  </a:lnTo>
                  <a:lnTo>
                    <a:pt x="96" y="136"/>
                  </a:lnTo>
                  <a:lnTo>
                    <a:pt x="29" y="136"/>
                  </a:lnTo>
                  <a:lnTo>
                    <a:pt x="29" y="126"/>
                  </a:lnTo>
                  <a:lnTo>
                    <a:pt x="86" y="126"/>
                  </a:lnTo>
                  <a:lnTo>
                    <a:pt x="86" y="11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08"/>
            <p:cNvSpPr>
              <a:spLocks/>
            </p:cNvSpPr>
            <p:nvPr/>
          </p:nvSpPr>
          <p:spPr bwMode="auto">
            <a:xfrm>
              <a:off x="9103638" y="3357563"/>
              <a:ext cx="396875" cy="174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47" y="0"/>
                </a:cxn>
                <a:cxn ang="0">
                  <a:pos x="249" y="1"/>
                </a:cxn>
                <a:cxn ang="0">
                  <a:pos x="250" y="3"/>
                </a:cxn>
                <a:cxn ang="0">
                  <a:pos x="250" y="7"/>
                </a:cxn>
                <a:cxn ang="0">
                  <a:pos x="249" y="10"/>
                </a:cxn>
                <a:cxn ang="0">
                  <a:pos x="247" y="11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250" h="11">
                  <a:moveTo>
                    <a:pt x="3" y="0"/>
                  </a:moveTo>
                  <a:lnTo>
                    <a:pt x="247" y="0"/>
                  </a:lnTo>
                  <a:lnTo>
                    <a:pt x="249" y="1"/>
                  </a:lnTo>
                  <a:lnTo>
                    <a:pt x="250" y="3"/>
                  </a:lnTo>
                  <a:lnTo>
                    <a:pt x="250" y="7"/>
                  </a:lnTo>
                  <a:lnTo>
                    <a:pt x="249" y="10"/>
                  </a:lnTo>
                  <a:lnTo>
                    <a:pt x="247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609"/>
            <p:cNvSpPr>
              <a:spLocks noChangeArrowheads="1"/>
            </p:cNvSpPr>
            <p:nvPr/>
          </p:nvSpPr>
          <p:spPr bwMode="auto">
            <a:xfrm>
              <a:off x="9175075" y="34036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2610"/>
            <p:cNvSpPr>
              <a:spLocks noChangeArrowheads="1"/>
            </p:cNvSpPr>
            <p:nvPr/>
          </p:nvSpPr>
          <p:spPr bwMode="auto">
            <a:xfrm>
              <a:off x="9214763" y="3403601"/>
              <a:ext cx="23813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2611"/>
            <p:cNvSpPr>
              <a:spLocks noChangeArrowheads="1"/>
            </p:cNvSpPr>
            <p:nvPr/>
          </p:nvSpPr>
          <p:spPr bwMode="auto">
            <a:xfrm>
              <a:off x="9251275" y="34036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2612"/>
            <p:cNvSpPr>
              <a:spLocks noChangeArrowheads="1"/>
            </p:cNvSpPr>
            <p:nvPr/>
          </p:nvSpPr>
          <p:spPr bwMode="auto">
            <a:xfrm>
              <a:off x="9289375" y="3403601"/>
              <a:ext cx="26988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2613"/>
            <p:cNvSpPr>
              <a:spLocks noChangeArrowheads="1"/>
            </p:cNvSpPr>
            <p:nvPr/>
          </p:nvSpPr>
          <p:spPr bwMode="auto">
            <a:xfrm>
              <a:off x="9327475" y="34036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2614"/>
            <p:cNvSpPr>
              <a:spLocks noChangeArrowheads="1"/>
            </p:cNvSpPr>
            <p:nvPr/>
          </p:nvSpPr>
          <p:spPr bwMode="auto">
            <a:xfrm>
              <a:off x="9367163" y="3403601"/>
              <a:ext cx="23813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2615"/>
            <p:cNvSpPr>
              <a:spLocks noChangeArrowheads="1"/>
            </p:cNvSpPr>
            <p:nvPr/>
          </p:nvSpPr>
          <p:spPr bwMode="auto">
            <a:xfrm>
              <a:off x="9403675" y="3403601"/>
              <a:ext cx="26988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2616"/>
            <p:cNvSpPr>
              <a:spLocks noChangeArrowheads="1"/>
            </p:cNvSpPr>
            <p:nvPr/>
          </p:nvSpPr>
          <p:spPr bwMode="auto">
            <a:xfrm>
              <a:off x="9175075" y="3441701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2617"/>
            <p:cNvSpPr>
              <a:spLocks noChangeArrowheads="1"/>
            </p:cNvSpPr>
            <p:nvPr/>
          </p:nvSpPr>
          <p:spPr bwMode="auto">
            <a:xfrm>
              <a:off x="9214763" y="3441701"/>
              <a:ext cx="2381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2618"/>
            <p:cNvSpPr>
              <a:spLocks noChangeArrowheads="1"/>
            </p:cNvSpPr>
            <p:nvPr/>
          </p:nvSpPr>
          <p:spPr bwMode="auto">
            <a:xfrm>
              <a:off x="9251275" y="3441701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2619"/>
            <p:cNvSpPr>
              <a:spLocks noChangeArrowheads="1"/>
            </p:cNvSpPr>
            <p:nvPr/>
          </p:nvSpPr>
          <p:spPr bwMode="auto">
            <a:xfrm>
              <a:off x="9289375" y="3441701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2620"/>
            <p:cNvSpPr>
              <a:spLocks noChangeArrowheads="1"/>
            </p:cNvSpPr>
            <p:nvPr/>
          </p:nvSpPr>
          <p:spPr bwMode="auto">
            <a:xfrm>
              <a:off x="9327475" y="3441701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2621"/>
            <p:cNvSpPr>
              <a:spLocks noChangeArrowheads="1"/>
            </p:cNvSpPr>
            <p:nvPr/>
          </p:nvSpPr>
          <p:spPr bwMode="auto">
            <a:xfrm>
              <a:off x="9367163" y="3441701"/>
              <a:ext cx="2381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2622"/>
            <p:cNvSpPr>
              <a:spLocks noChangeArrowheads="1"/>
            </p:cNvSpPr>
            <p:nvPr/>
          </p:nvSpPr>
          <p:spPr bwMode="auto">
            <a:xfrm>
              <a:off x="9403675" y="3441701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2623"/>
            <p:cNvSpPr>
              <a:spLocks noChangeArrowheads="1"/>
            </p:cNvSpPr>
            <p:nvPr/>
          </p:nvSpPr>
          <p:spPr bwMode="auto">
            <a:xfrm>
              <a:off x="9175075" y="3481388"/>
              <a:ext cx="25400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2624"/>
            <p:cNvSpPr>
              <a:spLocks noChangeArrowheads="1"/>
            </p:cNvSpPr>
            <p:nvPr/>
          </p:nvSpPr>
          <p:spPr bwMode="auto">
            <a:xfrm>
              <a:off x="9214763" y="3481388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625"/>
            <p:cNvSpPr>
              <a:spLocks noChangeArrowheads="1"/>
            </p:cNvSpPr>
            <p:nvPr/>
          </p:nvSpPr>
          <p:spPr bwMode="auto">
            <a:xfrm>
              <a:off x="9251275" y="3481388"/>
              <a:ext cx="25400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2626"/>
            <p:cNvSpPr>
              <a:spLocks noChangeArrowheads="1"/>
            </p:cNvSpPr>
            <p:nvPr/>
          </p:nvSpPr>
          <p:spPr bwMode="auto">
            <a:xfrm>
              <a:off x="9289375" y="3481388"/>
              <a:ext cx="26988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2627"/>
            <p:cNvSpPr>
              <a:spLocks noChangeArrowheads="1"/>
            </p:cNvSpPr>
            <p:nvPr/>
          </p:nvSpPr>
          <p:spPr bwMode="auto">
            <a:xfrm>
              <a:off x="9327475" y="3481388"/>
              <a:ext cx="25400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2628"/>
            <p:cNvSpPr>
              <a:spLocks noChangeArrowheads="1"/>
            </p:cNvSpPr>
            <p:nvPr/>
          </p:nvSpPr>
          <p:spPr bwMode="auto">
            <a:xfrm>
              <a:off x="9367163" y="3481388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629"/>
            <p:cNvSpPr>
              <a:spLocks noChangeArrowheads="1"/>
            </p:cNvSpPr>
            <p:nvPr/>
          </p:nvSpPr>
          <p:spPr bwMode="auto">
            <a:xfrm>
              <a:off x="9403675" y="3481388"/>
              <a:ext cx="26988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2630"/>
            <p:cNvSpPr>
              <a:spLocks noChangeArrowheads="1"/>
            </p:cNvSpPr>
            <p:nvPr/>
          </p:nvSpPr>
          <p:spPr bwMode="auto">
            <a:xfrm>
              <a:off x="9175075" y="35179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2631"/>
            <p:cNvSpPr>
              <a:spLocks noChangeArrowheads="1"/>
            </p:cNvSpPr>
            <p:nvPr/>
          </p:nvSpPr>
          <p:spPr bwMode="auto">
            <a:xfrm>
              <a:off x="9214763" y="3517901"/>
              <a:ext cx="23813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2632"/>
            <p:cNvSpPr>
              <a:spLocks noChangeArrowheads="1"/>
            </p:cNvSpPr>
            <p:nvPr/>
          </p:nvSpPr>
          <p:spPr bwMode="auto">
            <a:xfrm>
              <a:off x="9251275" y="35179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2633"/>
            <p:cNvSpPr>
              <a:spLocks noChangeArrowheads="1"/>
            </p:cNvSpPr>
            <p:nvPr/>
          </p:nvSpPr>
          <p:spPr bwMode="auto">
            <a:xfrm>
              <a:off x="9289375" y="3517901"/>
              <a:ext cx="26988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2634"/>
            <p:cNvSpPr>
              <a:spLocks noChangeArrowheads="1"/>
            </p:cNvSpPr>
            <p:nvPr/>
          </p:nvSpPr>
          <p:spPr bwMode="auto">
            <a:xfrm>
              <a:off x="9327475" y="3517901"/>
              <a:ext cx="25400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2635"/>
            <p:cNvSpPr>
              <a:spLocks noChangeArrowheads="1"/>
            </p:cNvSpPr>
            <p:nvPr/>
          </p:nvSpPr>
          <p:spPr bwMode="auto">
            <a:xfrm>
              <a:off x="9367163" y="3517901"/>
              <a:ext cx="23813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2636"/>
            <p:cNvSpPr>
              <a:spLocks noChangeArrowheads="1"/>
            </p:cNvSpPr>
            <p:nvPr/>
          </p:nvSpPr>
          <p:spPr bwMode="auto">
            <a:xfrm>
              <a:off x="9403675" y="3517901"/>
              <a:ext cx="26988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2637"/>
            <p:cNvSpPr>
              <a:spLocks noChangeArrowheads="1"/>
            </p:cNvSpPr>
            <p:nvPr/>
          </p:nvSpPr>
          <p:spPr bwMode="auto">
            <a:xfrm>
              <a:off x="9179838" y="3251201"/>
              <a:ext cx="15875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2638"/>
            <p:cNvSpPr>
              <a:spLocks noChangeArrowheads="1"/>
            </p:cNvSpPr>
            <p:nvPr/>
          </p:nvSpPr>
          <p:spPr bwMode="auto">
            <a:xfrm>
              <a:off x="9408438" y="3251201"/>
              <a:ext cx="17463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639"/>
            <p:cNvSpPr>
              <a:spLocks noEditPoints="1"/>
            </p:cNvSpPr>
            <p:nvPr/>
          </p:nvSpPr>
          <p:spPr bwMode="auto">
            <a:xfrm>
              <a:off x="9103638" y="3281363"/>
              <a:ext cx="396875" cy="30956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84"/>
                </a:cxn>
                <a:cxn ang="0">
                  <a:pos x="241" y="184"/>
                </a:cxn>
                <a:cxn ang="0">
                  <a:pos x="241" y="10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247" y="0"/>
                </a:cxn>
                <a:cxn ang="0">
                  <a:pos x="249" y="1"/>
                </a:cxn>
                <a:cxn ang="0">
                  <a:pos x="250" y="3"/>
                </a:cxn>
                <a:cxn ang="0">
                  <a:pos x="250" y="192"/>
                </a:cxn>
                <a:cxn ang="0">
                  <a:pos x="249" y="194"/>
                </a:cxn>
                <a:cxn ang="0">
                  <a:pos x="247" y="195"/>
                </a:cxn>
                <a:cxn ang="0">
                  <a:pos x="3" y="195"/>
                </a:cxn>
                <a:cxn ang="0">
                  <a:pos x="2" y="194"/>
                </a:cxn>
                <a:cxn ang="0">
                  <a:pos x="0" y="190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250" h="195">
                  <a:moveTo>
                    <a:pt x="10" y="10"/>
                  </a:moveTo>
                  <a:lnTo>
                    <a:pt x="10" y="184"/>
                  </a:lnTo>
                  <a:lnTo>
                    <a:pt x="241" y="184"/>
                  </a:lnTo>
                  <a:lnTo>
                    <a:pt x="241" y="10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247" y="0"/>
                  </a:lnTo>
                  <a:lnTo>
                    <a:pt x="249" y="1"/>
                  </a:lnTo>
                  <a:lnTo>
                    <a:pt x="250" y="3"/>
                  </a:lnTo>
                  <a:lnTo>
                    <a:pt x="250" y="192"/>
                  </a:lnTo>
                  <a:lnTo>
                    <a:pt x="249" y="194"/>
                  </a:lnTo>
                  <a:lnTo>
                    <a:pt x="247" y="195"/>
                  </a:lnTo>
                  <a:lnTo>
                    <a:pt x="3" y="195"/>
                  </a:lnTo>
                  <a:lnTo>
                    <a:pt x="2" y="194"/>
                  </a:lnTo>
                  <a:lnTo>
                    <a:pt x="0" y="190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154503" y="3197554"/>
            <a:ext cx="864088" cy="853552"/>
            <a:chOff x="9861557" y="4916513"/>
            <a:chExt cx="520701" cy="514352"/>
          </a:xfrm>
          <a:solidFill>
            <a:srgbClr val="16448E"/>
          </a:solidFill>
        </p:grpSpPr>
        <p:sp>
          <p:nvSpPr>
            <p:cNvPr id="69" name="Freeform 711"/>
            <p:cNvSpPr>
              <a:spLocks noEditPoints="1"/>
            </p:cNvSpPr>
            <p:nvPr/>
          </p:nvSpPr>
          <p:spPr bwMode="auto">
            <a:xfrm>
              <a:off x="9996495" y="4916513"/>
              <a:ext cx="261938" cy="261939"/>
            </a:xfrm>
            <a:custGeom>
              <a:avLst/>
              <a:gdLst/>
              <a:ahLst/>
              <a:cxnLst>
                <a:cxn ang="0">
                  <a:pos x="82" y="10"/>
                </a:cxn>
                <a:cxn ang="0">
                  <a:pos x="63" y="12"/>
                </a:cxn>
                <a:cxn ang="0">
                  <a:pos x="46" y="20"/>
                </a:cxn>
                <a:cxn ang="0">
                  <a:pos x="31" y="31"/>
                </a:cxn>
                <a:cxn ang="0">
                  <a:pos x="19" y="46"/>
                </a:cxn>
                <a:cxn ang="0">
                  <a:pos x="12" y="63"/>
                </a:cxn>
                <a:cxn ang="0">
                  <a:pos x="10" y="82"/>
                </a:cxn>
                <a:cxn ang="0">
                  <a:pos x="12" y="102"/>
                </a:cxn>
                <a:cxn ang="0">
                  <a:pos x="19" y="119"/>
                </a:cxn>
                <a:cxn ang="0">
                  <a:pos x="31" y="134"/>
                </a:cxn>
                <a:cxn ang="0">
                  <a:pos x="46" y="145"/>
                </a:cxn>
                <a:cxn ang="0">
                  <a:pos x="63" y="153"/>
                </a:cxn>
                <a:cxn ang="0">
                  <a:pos x="82" y="155"/>
                </a:cxn>
                <a:cxn ang="0">
                  <a:pos x="101" y="153"/>
                </a:cxn>
                <a:cxn ang="0">
                  <a:pos x="118" y="145"/>
                </a:cxn>
                <a:cxn ang="0">
                  <a:pos x="133" y="134"/>
                </a:cxn>
                <a:cxn ang="0">
                  <a:pos x="144" y="119"/>
                </a:cxn>
                <a:cxn ang="0">
                  <a:pos x="151" y="102"/>
                </a:cxn>
                <a:cxn ang="0">
                  <a:pos x="154" y="82"/>
                </a:cxn>
                <a:cxn ang="0">
                  <a:pos x="151" y="63"/>
                </a:cxn>
                <a:cxn ang="0">
                  <a:pos x="144" y="46"/>
                </a:cxn>
                <a:cxn ang="0">
                  <a:pos x="133" y="31"/>
                </a:cxn>
                <a:cxn ang="0">
                  <a:pos x="118" y="20"/>
                </a:cxn>
                <a:cxn ang="0">
                  <a:pos x="101" y="12"/>
                </a:cxn>
                <a:cxn ang="0">
                  <a:pos x="82" y="10"/>
                </a:cxn>
                <a:cxn ang="0">
                  <a:pos x="82" y="0"/>
                </a:cxn>
                <a:cxn ang="0">
                  <a:pos x="104" y="3"/>
                </a:cxn>
                <a:cxn ang="0">
                  <a:pos x="124" y="11"/>
                </a:cxn>
                <a:cxn ang="0">
                  <a:pos x="141" y="25"/>
                </a:cxn>
                <a:cxn ang="0">
                  <a:pos x="153" y="41"/>
                </a:cxn>
                <a:cxn ang="0">
                  <a:pos x="162" y="61"/>
                </a:cxn>
                <a:cxn ang="0">
                  <a:pos x="165" y="82"/>
                </a:cxn>
                <a:cxn ang="0">
                  <a:pos x="162" y="104"/>
                </a:cxn>
                <a:cxn ang="0">
                  <a:pos x="153" y="124"/>
                </a:cxn>
                <a:cxn ang="0">
                  <a:pos x="141" y="141"/>
                </a:cxn>
                <a:cxn ang="0">
                  <a:pos x="124" y="154"/>
                </a:cxn>
                <a:cxn ang="0">
                  <a:pos x="104" y="162"/>
                </a:cxn>
                <a:cxn ang="0">
                  <a:pos x="82" y="165"/>
                </a:cxn>
                <a:cxn ang="0">
                  <a:pos x="61" y="162"/>
                </a:cxn>
                <a:cxn ang="0">
                  <a:pos x="41" y="154"/>
                </a:cxn>
                <a:cxn ang="0">
                  <a:pos x="25" y="141"/>
                </a:cxn>
                <a:cxn ang="0">
                  <a:pos x="11" y="124"/>
                </a:cxn>
                <a:cxn ang="0">
                  <a:pos x="3" y="104"/>
                </a:cxn>
                <a:cxn ang="0">
                  <a:pos x="0" y="82"/>
                </a:cxn>
                <a:cxn ang="0">
                  <a:pos x="3" y="61"/>
                </a:cxn>
                <a:cxn ang="0">
                  <a:pos x="11" y="41"/>
                </a:cxn>
                <a:cxn ang="0">
                  <a:pos x="25" y="25"/>
                </a:cxn>
                <a:cxn ang="0">
                  <a:pos x="41" y="11"/>
                </a:cxn>
                <a:cxn ang="0">
                  <a:pos x="61" y="3"/>
                </a:cxn>
                <a:cxn ang="0">
                  <a:pos x="82" y="0"/>
                </a:cxn>
              </a:cxnLst>
              <a:rect l="0" t="0" r="r" b="b"/>
              <a:pathLst>
                <a:path w="165" h="165">
                  <a:moveTo>
                    <a:pt x="82" y="10"/>
                  </a:moveTo>
                  <a:lnTo>
                    <a:pt x="63" y="12"/>
                  </a:lnTo>
                  <a:lnTo>
                    <a:pt x="46" y="20"/>
                  </a:lnTo>
                  <a:lnTo>
                    <a:pt x="31" y="31"/>
                  </a:lnTo>
                  <a:lnTo>
                    <a:pt x="19" y="46"/>
                  </a:lnTo>
                  <a:lnTo>
                    <a:pt x="12" y="63"/>
                  </a:lnTo>
                  <a:lnTo>
                    <a:pt x="10" y="82"/>
                  </a:lnTo>
                  <a:lnTo>
                    <a:pt x="12" y="102"/>
                  </a:lnTo>
                  <a:lnTo>
                    <a:pt x="19" y="119"/>
                  </a:lnTo>
                  <a:lnTo>
                    <a:pt x="31" y="134"/>
                  </a:lnTo>
                  <a:lnTo>
                    <a:pt x="46" y="145"/>
                  </a:lnTo>
                  <a:lnTo>
                    <a:pt x="63" y="153"/>
                  </a:lnTo>
                  <a:lnTo>
                    <a:pt x="82" y="155"/>
                  </a:lnTo>
                  <a:lnTo>
                    <a:pt x="101" y="153"/>
                  </a:lnTo>
                  <a:lnTo>
                    <a:pt x="118" y="145"/>
                  </a:lnTo>
                  <a:lnTo>
                    <a:pt x="133" y="134"/>
                  </a:lnTo>
                  <a:lnTo>
                    <a:pt x="144" y="119"/>
                  </a:lnTo>
                  <a:lnTo>
                    <a:pt x="151" y="102"/>
                  </a:lnTo>
                  <a:lnTo>
                    <a:pt x="154" y="82"/>
                  </a:lnTo>
                  <a:lnTo>
                    <a:pt x="151" y="63"/>
                  </a:lnTo>
                  <a:lnTo>
                    <a:pt x="144" y="46"/>
                  </a:lnTo>
                  <a:lnTo>
                    <a:pt x="133" y="31"/>
                  </a:lnTo>
                  <a:lnTo>
                    <a:pt x="118" y="20"/>
                  </a:lnTo>
                  <a:lnTo>
                    <a:pt x="101" y="12"/>
                  </a:lnTo>
                  <a:lnTo>
                    <a:pt x="82" y="10"/>
                  </a:lnTo>
                  <a:close/>
                  <a:moveTo>
                    <a:pt x="82" y="0"/>
                  </a:moveTo>
                  <a:lnTo>
                    <a:pt x="104" y="3"/>
                  </a:lnTo>
                  <a:lnTo>
                    <a:pt x="124" y="11"/>
                  </a:lnTo>
                  <a:lnTo>
                    <a:pt x="141" y="25"/>
                  </a:lnTo>
                  <a:lnTo>
                    <a:pt x="153" y="41"/>
                  </a:lnTo>
                  <a:lnTo>
                    <a:pt x="162" y="61"/>
                  </a:lnTo>
                  <a:lnTo>
                    <a:pt x="165" y="82"/>
                  </a:lnTo>
                  <a:lnTo>
                    <a:pt x="162" y="104"/>
                  </a:lnTo>
                  <a:lnTo>
                    <a:pt x="153" y="124"/>
                  </a:lnTo>
                  <a:lnTo>
                    <a:pt x="141" y="141"/>
                  </a:lnTo>
                  <a:lnTo>
                    <a:pt x="124" y="154"/>
                  </a:lnTo>
                  <a:lnTo>
                    <a:pt x="104" y="162"/>
                  </a:lnTo>
                  <a:lnTo>
                    <a:pt x="82" y="165"/>
                  </a:lnTo>
                  <a:lnTo>
                    <a:pt x="61" y="162"/>
                  </a:lnTo>
                  <a:lnTo>
                    <a:pt x="41" y="154"/>
                  </a:lnTo>
                  <a:lnTo>
                    <a:pt x="25" y="141"/>
                  </a:lnTo>
                  <a:lnTo>
                    <a:pt x="11" y="124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1" y="41"/>
                  </a:lnTo>
                  <a:lnTo>
                    <a:pt x="25" y="25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712"/>
            <p:cNvSpPr>
              <a:spLocks noEditPoints="1"/>
            </p:cNvSpPr>
            <p:nvPr/>
          </p:nvSpPr>
          <p:spPr bwMode="auto">
            <a:xfrm>
              <a:off x="10047295" y="4916513"/>
              <a:ext cx="158750" cy="261939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0" y="13"/>
                </a:cxn>
                <a:cxn ang="0">
                  <a:pos x="31" y="21"/>
                </a:cxn>
                <a:cxn ang="0">
                  <a:pos x="22" y="32"/>
                </a:cxn>
                <a:cxn ang="0">
                  <a:pos x="15" y="46"/>
                </a:cxn>
                <a:cxn ang="0">
                  <a:pos x="11" y="64"/>
                </a:cxn>
                <a:cxn ang="0">
                  <a:pos x="10" y="82"/>
                </a:cxn>
                <a:cxn ang="0">
                  <a:pos x="11" y="101"/>
                </a:cxn>
                <a:cxn ang="0">
                  <a:pos x="15" y="119"/>
                </a:cxn>
                <a:cxn ang="0">
                  <a:pos x="22" y="133"/>
                </a:cxn>
                <a:cxn ang="0">
                  <a:pos x="31" y="144"/>
                </a:cxn>
                <a:cxn ang="0">
                  <a:pos x="40" y="152"/>
                </a:cxn>
                <a:cxn ang="0">
                  <a:pos x="50" y="155"/>
                </a:cxn>
                <a:cxn ang="0">
                  <a:pos x="61" y="152"/>
                </a:cxn>
                <a:cxn ang="0">
                  <a:pos x="70" y="144"/>
                </a:cxn>
                <a:cxn ang="0">
                  <a:pos x="78" y="133"/>
                </a:cxn>
                <a:cxn ang="0">
                  <a:pos x="84" y="119"/>
                </a:cxn>
                <a:cxn ang="0">
                  <a:pos x="88" y="101"/>
                </a:cxn>
                <a:cxn ang="0">
                  <a:pos x="89" y="82"/>
                </a:cxn>
                <a:cxn ang="0">
                  <a:pos x="88" y="64"/>
                </a:cxn>
                <a:cxn ang="0">
                  <a:pos x="84" y="46"/>
                </a:cxn>
                <a:cxn ang="0">
                  <a:pos x="78" y="32"/>
                </a:cxn>
                <a:cxn ang="0">
                  <a:pos x="70" y="21"/>
                </a:cxn>
                <a:cxn ang="0">
                  <a:pos x="61" y="13"/>
                </a:cxn>
                <a:cxn ang="0">
                  <a:pos x="50" y="10"/>
                </a:cxn>
                <a:cxn ang="0">
                  <a:pos x="50" y="0"/>
                </a:cxn>
                <a:cxn ang="0">
                  <a:pos x="64" y="3"/>
                </a:cxn>
                <a:cxn ang="0">
                  <a:pos x="75" y="11"/>
                </a:cxn>
                <a:cxn ang="0">
                  <a:pos x="85" y="24"/>
                </a:cxn>
                <a:cxn ang="0">
                  <a:pos x="94" y="40"/>
                </a:cxn>
                <a:cxn ang="0">
                  <a:pos x="98" y="60"/>
                </a:cxn>
                <a:cxn ang="0">
                  <a:pos x="100" y="82"/>
                </a:cxn>
                <a:cxn ang="0">
                  <a:pos x="98" y="105"/>
                </a:cxn>
                <a:cxn ang="0">
                  <a:pos x="94" y="125"/>
                </a:cxn>
                <a:cxn ang="0">
                  <a:pos x="85" y="141"/>
                </a:cxn>
                <a:cxn ang="0">
                  <a:pos x="75" y="154"/>
                </a:cxn>
                <a:cxn ang="0">
                  <a:pos x="64" y="162"/>
                </a:cxn>
                <a:cxn ang="0">
                  <a:pos x="50" y="165"/>
                </a:cxn>
                <a:cxn ang="0">
                  <a:pos x="37" y="162"/>
                </a:cxn>
                <a:cxn ang="0">
                  <a:pos x="25" y="154"/>
                </a:cxn>
                <a:cxn ang="0">
                  <a:pos x="14" y="141"/>
                </a:cxn>
                <a:cxn ang="0">
                  <a:pos x="7" y="125"/>
                </a:cxn>
                <a:cxn ang="0">
                  <a:pos x="2" y="105"/>
                </a:cxn>
                <a:cxn ang="0">
                  <a:pos x="0" y="82"/>
                </a:cxn>
                <a:cxn ang="0">
                  <a:pos x="2" y="60"/>
                </a:cxn>
                <a:cxn ang="0">
                  <a:pos x="7" y="40"/>
                </a:cxn>
                <a:cxn ang="0">
                  <a:pos x="14" y="24"/>
                </a:cxn>
                <a:cxn ang="0">
                  <a:pos x="25" y="11"/>
                </a:cxn>
                <a:cxn ang="0">
                  <a:pos x="37" y="3"/>
                </a:cxn>
                <a:cxn ang="0">
                  <a:pos x="50" y="0"/>
                </a:cxn>
              </a:cxnLst>
              <a:rect l="0" t="0" r="r" b="b"/>
              <a:pathLst>
                <a:path w="100" h="165">
                  <a:moveTo>
                    <a:pt x="50" y="10"/>
                  </a:moveTo>
                  <a:lnTo>
                    <a:pt x="40" y="13"/>
                  </a:lnTo>
                  <a:lnTo>
                    <a:pt x="31" y="21"/>
                  </a:lnTo>
                  <a:lnTo>
                    <a:pt x="22" y="32"/>
                  </a:lnTo>
                  <a:lnTo>
                    <a:pt x="15" y="46"/>
                  </a:lnTo>
                  <a:lnTo>
                    <a:pt x="11" y="64"/>
                  </a:lnTo>
                  <a:lnTo>
                    <a:pt x="10" y="82"/>
                  </a:lnTo>
                  <a:lnTo>
                    <a:pt x="11" y="101"/>
                  </a:lnTo>
                  <a:lnTo>
                    <a:pt x="15" y="119"/>
                  </a:lnTo>
                  <a:lnTo>
                    <a:pt x="22" y="133"/>
                  </a:lnTo>
                  <a:lnTo>
                    <a:pt x="31" y="144"/>
                  </a:lnTo>
                  <a:lnTo>
                    <a:pt x="40" y="152"/>
                  </a:lnTo>
                  <a:lnTo>
                    <a:pt x="50" y="155"/>
                  </a:lnTo>
                  <a:lnTo>
                    <a:pt x="61" y="152"/>
                  </a:lnTo>
                  <a:lnTo>
                    <a:pt x="70" y="144"/>
                  </a:lnTo>
                  <a:lnTo>
                    <a:pt x="78" y="133"/>
                  </a:lnTo>
                  <a:lnTo>
                    <a:pt x="84" y="119"/>
                  </a:lnTo>
                  <a:lnTo>
                    <a:pt x="88" y="101"/>
                  </a:lnTo>
                  <a:lnTo>
                    <a:pt x="89" y="82"/>
                  </a:lnTo>
                  <a:lnTo>
                    <a:pt x="88" y="64"/>
                  </a:lnTo>
                  <a:lnTo>
                    <a:pt x="84" y="46"/>
                  </a:lnTo>
                  <a:lnTo>
                    <a:pt x="78" y="32"/>
                  </a:lnTo>
                  <a:lnTo>
                    <a:pt x="70" y="21"/>
                  </a:lnTo>
                  <a:lnTo>
                    <a:pt x="61" y="13"/>
                  </a:lnTo>
                  <a:lnTo>
                    <a:pt x="50" y="10"/>
                  </a:lnTo>
                  <a:close/>
                  <a:moveTo>
                    <a:pt x="50" y="0"/>
                  </a:moveTo>
                  <a:lnTo>
                    <a:pt x="64" y="3"/>
                  </a:lnTo>
                  <a:lnTo>
                    <a:pt x="75" y="11"/>
                  </a:lnTo>
                  <a:lnTo>
                    <a:pt x="85" y="24"/>
                  </a:lnTo>
                  <a:lnTo>
                    <a:pt x="94" y="40"/>
                  </a:lnTo>
                  <a:lnTo>
                    <a:pt x="98" y="60"/>
                  </a:lnTo>
                  <a:lnTo>
                    <a:pt x="100" y="82"/>
                  </a:lnTo>
                  <a:lnTo>
                    <a:pt x="98" y="105"/>
                  </a:lnTo>
                  <a:lnTo>
                    <a:pt x="94" y="125"/>
                  </a:lnTo>
                  <a:lnTo>
                    <a:pt x="85" y="141"/>
                  </a:lnTo>
                  <a:lnTo>
                    <a:pt x="75" y="154"/>
                  </a:lnTo>
                  <a:lnTo>
                    <a:pt x="64" y="162"/>
                  </a:lnTo>
                  <a:lnTo>
                    <a:pt x="50" y="165"/>
                  </a:lnTo>
                  <a:lnTo>
                    <a:pt x="37" y="162"/>
                  </a:lnTo>
                  <a:lnTo>
                    <a:pt x="25" y="154"/>
                  </a:lnTo>
                  <a:lnTo>
                    <a:pt x="14" y="141"/>
                  </a:lnTo>
                  <a:lnTo>
                    <a:pt x="7" y="125"/>
                  </a:lnTo>
                  <a:lnTo>
                    <a:pt x="2" y="105"/>
                  </a:lnTo>
                  <a:lnTo>
                    <a:pt x="0" y="82"/>
                  </a:lnTo>
                  <a:lnTo>
                    <a:pt x="2" y="60"/>
                  </a:lnTo>
                  <a:lnTo>
                    <a:pt x="7" y="40"/>
                  </a:lnTo>
                  <a:lnTo>
                    <a:pt x="14" y="24"/>
                  </a:lnTo>
                  <a:lnTo>
                    <a:pt x="25" y="11"/>
                  </a:lnTo>
                  <a:lnTo>
                    <a:pt x="37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13"/>
            <p:cNvSpPr>
              <a:spLocks noEditPoints="1"/>
            </p:cNvSpPr>
            <p:nvPr/>
          </p:nvSpPr>
          <p:spPr bwMode="auto">
            <a:xfrm>
              <a:off x="10118732" y="4916513"/>
              <a:ext cx="139700" cy="261939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55"/>
                </a:cxn>
                <a:cxn ang="0">
                  <a:pos x="28" y="151"/>
                </a:cxn>
                <a:cxn ang="0">
                  <a:pos x="44" y="143"/>
                </a:cxn>
                <a:cxn ang="0">
                  <a:pos x="58" y="132"/>
                </a:cxn>
                <a:cxn ang="0">
                  <a:pos x="68" y="118"/>
                </a:cxn>
                <a:cxn ang="0">
                  <a:pos x="75" y="101"/>
                </a:cxn>
                <a:cxn ang="0">
                  <a:pos x="77" y="82"/>
                </a:cxn>
                <a:cxn ang="0">
                  <a:pos x="75" y="64"/>
                </a:cxn>
                <a:cxn ang="0">
                  <a:pos x="68" y="47"/>
                </a:cxn>
                <a:cxn ang="0">
                  <a:pos x="58" y="33"/>
                </a:cxn>
                <a:cxn ang="0">
                  <a:pos x="44" y="22"/>
                </a:cxn>
                <a:cxn ang="0">
                  <a:pos x="28" y="14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27" y="3"/>
                </a:cxn>
                <a:cxn ang="0">
                  <a:pos x="47" y="11"/>
                </a:cxn>
                <a:cxn ang="0">
                  <a:pos x="64" y="25"/>
                </a:cxn>
                <a:cxn ang="0">
                  <a:pos x="76" y="41"/>
                </a:cxn>
                <a:cxn ang="0">
                  <a:pos x="85" y="61"/>
                </a:cxn>
                <a:cxn ang="0">
                  <a:pos x="88" y="82"/>
                </a:cxn>
                <a:cxn ang="0">
                  <a:pos x="85" y="104"/>
                </a:cxn>
                <a:cxn ang="0">
                  <a:pos x="76" y="124"/>
                </a:cxn>
                <a:cxn ang="0">
                  <a:pos x="64" y="141"/>
                </a:cxn>
                <a:cxn ang="0">
                  <a:pos x="47" y="154"/>
                </a:cxn>
                <a:cxn ang="0">
                  <a:pos x="27" y="162"/>
                </a:cxn>
                <a:cxn ang="0">
                  <a:pos x="5" y="165"/>
                </a:cxn>
                <a:cxn ang="0">
                  <a:pos x="3" y="165"/>
                </a:cxn>
                <a:cxn ang="0">
                  <a:pos x="1" y="164"/>
                </a:cxn>
                <a:cxn ang="0">
                  <a:pos x="0" y="16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88" h="165">
                  <a:moveTo>
                    <a:pt x="10" y="10"/>
                  </a:moveTo>
                  <a:lnTo>
                    <a:pt x="10" y="155"/>
                  </a:lnTo>
                  <a:lnTo>
                    <a:pt x="28" y="151"/>
                  </a:lnTo>
                  <a:lnTo>
                    <a:pt x="44" y="143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5" y="101"/>
                  </a:lnTo>
                  <a:lnTo>
                    <a:pt x="77" y="82"/>
                  </a:lnTo>
                  <a:lnTo>
                    <a:pt x="75" y="64"/>
                  </a:lnTo>
                  <a:lnTo>
                    <a:pt x="68" y="47"/>
                  </a:lnTo>
                  <a:lnTo>
                    <a:pt x="58" y="33"/>
                  </a:lnTo>
                  <a:lnTo>
                    <a:pt x="44" y="22"/>
                  </a:lnTo>
                  <a:lnTo>
                    <a:pt x="28" y="14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27" y="3"/>
                  </a:lnTo>
                  <a:lnTo>
                    <a:pt x="47" y="11"/>
                  </a:lnTo>
                  <a:lnTo>
                    <a:pt x="64" y="25"/>
                  </a:lnTo>
                  <a:lnTo>
                    <a:pt x="76" y="41"/>
                  </a:lnTo>
                  <a:lnTo>
                    <a:pt x="85" y="61"/>
                  </a:lnTo>
                  <a:lnTo>
                    <a:pt x="88" y="82"/>
                  </a:lnTo>
                  <a:lnTo>
                    <a:pt x="85" y="104"/>
                  </a:lnTo>
                  <a:lnTo>
                    <a:pt x="76" y="124"/>
                  </a:lnTo>
                  <a:lnTo>
                    <a:pt x="64" y="141"/>
                  </a:lnTo>
                  <a:lnTo>
                    <a:pt x="47" y="154"/>
                  </a:lnTo>
                  <a:lnTo>
                    <a:pt x="27" y="162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1" y="164"/>
                  </a:lnTo>
                  <a:lnTo>
                    <a:pt x="0" y="162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4"/>
            <p:cNvSpPr>
              <a:spLocks noEditPoints="1"/>
            </p:cNvSpPr>
            <p:nvPr/>
          </p:nvSpPr>
          <p:spPr bwMode="auto">
            <a:xfrm>
              <a:off x="9996495" y="4997476"/>
              <a:ext cx="261938" cy="100013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1" y="20"/>
                </a:cxn>
                <a:cxn ang="0">
                  <a:pos x="10" y="31"/>
                </a:cxn>
                <a:cxn ang="0">
                  <a:pos x="13" y="53"/>
                </a:cxn>
                <a:cxn ang="0">
                  <a:pos x="150" y="53"/>
                </a:cxn>
                <a:cxn ang="0">
                  <a:pos x="153" y="43"/>
                </a:cxn>
                <a:cxn ang="0">
                  <a:pos x="154" y="31"/>
                </a:cxn>
                <a:cxn ang="0">
                  <a:pos x="153" y="20"/>
                </a:cxn>
                <a:cxn ang="0">
                  <a:pos x="150" y="9"/>
                </a:cxn>
                <a:cxn ang="0">
                  <a:pos x="13" y="9"/>
                </a:cxn>
                <a:cxn ang="0">
                  <a:pos x="8" y="0"/>
                </a:cxn>
                <a:cxn ang="0">
                  <a:pos x="155" y="0"/>
                </a:cxn>
                <a:cxn ang="0">
                  <a:pos x="158" y="1"/>
                </a:cxn>
                <a:cxn ang="0">
                  <a:pos x="159" y="2"/>
                </a:cxn>
                <a:cxn ang="0">
                  <a:pos x="159" y="3"/>
                </a:cxn>
                <a:cxn ang="0">
                  <a:pos x="164" y="17"/>
                </a:cxn>
                <a:cxn ang="0">
                  <a:pos x="165" y="31"/>
                </a:cxn>
                <a:cxn ang="0">
                  <a:pos x="164" y="46"/>
                </a:cxn>
                <a:cxn ang="0">
                  <a:pos x="159" y="60"/>
                </a:cxn>
                <a:cxn ang="0">
                  <a:pos x="159" y="61"/>
                </a:cxn>
                <a:cxn ang="0">
                  <a:pos x="158" y="62"/>
                </a:cxn>
                <a:cxn ang="0">
                  <a:pos x="155" y="63"/>
                </a:cxn>
                <a:cxn ang="0">
                  <a:pos x="8" y="63"/>
                </a:cxn>
                <a:cxn ang="0">
                  <a:pos x="5" y="60"/>
                </a:cxn>
                <a:cxn ang="0">
                  <a:pos x="1" y="46"/>
                </a:cxn>
                <a:cxn ang="0">
                  <a:pos x="0" y="31"/>
                </a:cxn>
                <a:cxn ang="0">
                  <a:pos x="1" y="17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65" h="63">
                  <a:moveTo>
                    <a:pt x="13" y="9"/>
                  </a:moveTo>
                  <a:lnTo>
                    <a:pt x="11" y="20"/>
                  </a:lnTo>
                  <a:lnTo>
                    <a:pt x="10" y="31"/>
                  </a:lnTo>
                  <a:lnTo>
                    <a:pt x="13" y="53"/>
                  </a:lnTo>
                  <a:lnTo>
                    <a:pt x="150" y="53"/>
                  </a:lnTo>
                  <a:lnTo>
                    <a:pt x="153" y="43"/>
                  </a:lnTo>
                  <a:lnTo>
                    <a:pt x="154" y="31"/>
                  </a:lnTo>
                  <a:lnTo>
                    <a:pt x="153" y="20"/>
                  </a:lnTo>
                  <a:lnTo>
                    <a:pt x="150" y="9"/>
                  </a:lnTo>
                  <a:lnTo>
                    <a:pt x="13" y="9"/>
                  </a:lnTo>
                  <a:close/>
                  <a:moveTo>
                    <a:pt x="8" y="0"/>
                  </a:moveTo>
                  <a:lnTo>
                    <a:pt x="155" y="0"/>
                  </a:lnTo>
                  <a:lnTo>
                    <a:pt x="158" y="1"/>
                  </a:lnTo>
                  <a:lnTo>
                    <a:pt x="159" y="2"/>
                  </a:lnTo>
                  <a:lnTo>
                    <a:pt x="159" y="3"/>
                  </a:lnTo>
                  <a:lnTo>
                    <a:pt x="164" y="17"/>
                  </a:lnTo>
                  <a:lnTo>
                    <a:pt x="165" y="31"/>
                  </a:lnTo>
                  <a:lnTo>
                    <a:pt x="164" y="46"/>
                  </a:lnTo>
                  <a:lnTo>
                    <a:pt x="159" y="60"/>
                  </a:lnTo>
                  <a:lnTo>
                    <a:pt x="159" y="61"/>
                  </a:lnTo>
                  <a:lnTo>
                    <a:pt x="158" y="62"/>
                  </a:lnTo>
                  <a:lnTo>
                    <a:pt x="155" y="63"/>
                  </a:lnTo>
                  <a:lnTo>
                    <a:pt x="8" y="63"/>
                  </a:lnTo>
                  <a:lnTo>
                    <a:pt x="5" y="60"/>
                  </a:lnTo>
                  <a:lnTo>
                    <a:pt x="1" y="46"/>
                  </a:lnTo>
                  <a:lnTo>
                    <a:pt x="0" y="31"/>
                  </a:lnTo>
                  <a:lnTo>
                    <a:pt x="1" y="17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15"/>
            <p:cNvSpPr>
              <a:spLocks/>
            </p:cNvSpPr>
            <p:nvPr/>
          </p:nvSpPr>
          <p:spPr bwMode="auto">
            <a:xfrm>
              <a:off x="9910770" y="5099076"/>
              <a:ext cx="53975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8" y="3"/>
                </a:cxn>
                <a:cxn ang="0">
                  <a:pos x="26" y="9"/>
                </a:cxn>
                <a:cxn ang="0">
                  <a:pos x="31" y="17"/>
                </a:cxn>
                <a:cxn ang="0">
                  <a:pos x="34" y="26"/>
                </a:cxn>
                <a:cxn ang="0">
                  <a:pos x="34" y="71"/>
                </a:cxn>
                <a:cxn ang="0">
                  <a:pos x="24" y="71"/>
                </a:cxn>
                <a:cxn ang="0">
                  <a:pos x="24" y="27"/>
                </a:cxn>
                <a:cxn ang="0">
                  <a:pos x="21" y="19"/>
                </a:cxn>
                <a:cxn ang="0">
                  <a:pos x="16" y="13"/>
                </a:cxn>
                <a:cxn ang="0">
                  <a:pos x="8" y="11"/>
                </a:cxn>
                <a:cxn ang="0">
                  <a:pos x="1" y="11"/>
                </a:cxn>
                <a:cxn ang="0">
                  <a:pos x="0" y="0"/>
                </a:cxn>
              </a:cxnLst>
              <a:rect l="0" t="0" r="r" b="b"/>
              <a:pathLst>
                <a:path w="34" h="71">
                  <a:moveTo>
                    <a:pt x="0" y="0"/>
                  </a:moveTo>
                  <a:lnTo>
                    <a:pt x="8" y="0"/>
                  </a:lnTo>
                  <a:lnTo>
                    <a:pt x="18" y="3"/>
                  </a:lnTo>
                  <a:lnTo>
                    <a:pt x="26" y="9"/>
                  </a:lnTo>
                  <a:lnTo>
                    <a:pt x="31" y="17"/>
                  </a:lnTo>
                  <a:lnTo>
                    <a:pt x="34" y="26"/>
                  </a:lnTo>
                  <a:lnTo>
                    <a:pt x="34" y="71"/>
                  </a:lnTo>
                  <a:lnTo>
                    <a:pt x="24" y="71"/>
                  </a:lnTo>
                  <a:lnTo>
                    <a:pt x="24" y="27"/>
                  </a:lnTo>
                  <a:lnTo>
                    <a:pt x="21" y="19"/>
                  </a:lnTo>
                  <a:lnTo>
                    <a:pt x="16" y="13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16"/>
            <p:cNvSpPr>
              <a:spLocks/>
            </p:cNvSpPr>
            <p:nvPr/>
          </p:nvSpPr>
          <p:spPr bwMode="auto">
            <a:xfrm>
              <a:off x="9861557" y="5062563"/>
              <a:ext cx="212725" cy="31115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0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8" y="26"/>
                </a:cxn>
                <a:cxn ang="0">
                  <a:pos x="38" y="68"/>
                </a:cxn>
                <a:cxn ang="0">
                  <a:pos x="53" y="83"/>
                </a:cxn>
                <a:cxn ang="0">
                  <a:pos x="62" y="93"/>
                </a:cxn>
                <a:cxn ang="0">
                  <a:pos x="62" y="85"/>
                </a:cxn>
                <a:cxn ang="0">
                  <a:pos x="65" y="76"/>
                </a:cxn>
                <a:cxn ang="0">
                  <a:pos x="70" y="68"/>
                </a:cxn>
                <a:cxn ang="0">
                  <a:pos x="77" y="64"/>
                </a:cxn>
                <a:cxn ang="0">
                  <a:pos x="132" y="119"/>
                </a:cxn>
                <a:cxn ang="0">
                  <a:pos x="134" y="159"/>
                </a:cxn>
                <a:cxn ang="0">
                  <a:pos x="134" y="196"/>
                </a:cxn>
                <a:cxn ang="0">
                  <a:pos x="125" y="196"/>
                </a:cxn>
                <a:cxn ang="0">
                  <a:pos x="125" y="159"/>
                </a:cxn>
                <a:cxn ang="0">
                  <a:pos x="122" y="123"/>
                </a:cxn>
                <a:cxn ang="0">
                  <a:pos x="76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3"/>
                </a:cxn>
                <a:cxn ang="0">
                  <a:pos x="75" y="97"/>
                </a:cxn>
                <a:cxn ang="0">
                  <a:pos x="107" y="130"/>
                </a:cxn>
                <a:cxn ang="0">
                  <a:pos x="96" y="141"/>
                </a:cxn>
                <a:cxn ang="0">
                  <a:pos x="46" y="90"/>
                </a:cxn>
                <a:cxn ang="0">
                  <a:pos x="28" y="72"/>
                </a:cxn>
                <a:cxn ang="0">
                  <a:pos x="28" y="28"/>
                </a:cxn>
                <a:cxn ang="0">
                  <a:pos x="25" y="19"/>
                </a:cxn>
                <a:cxn ang="0">
                  <a:pos x="20" y="13"/>
                </a:cxn>
                <a:cxn ang="0">
                  <a:pos x="13" y="10"/>
                </a:cxn>
                <a:cxn ang="0">
                  <a:pos x="11" y="10"/>
                </a:cxn>
                <a:cxn ang="0">
                  <a:pos x="11" y="82"/>
                </a:cxn>
                <a:cxn ang="0">
                  <a:pos x="69" y="179"/>
                </a:cxn>
                <a:cxn ang="0">
                  <a:pos x="77" y="189"/>
                </a:cxn>
                <a:cxn ang="0">
                  <a:pos x="68" y="196"/>
                </a:cxn>
                <a:cxn ang="0">
                  <a:pos x="60" y="184"/>
                </a:cxn>
                <a:cxn ang="0">
                  <a:pos x="0" y="84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134" h="196">
                  <a:moveTo>
                    <a:pt x="4" y="0"/>
                  </a:moveTo>
                  <a:lnTo>
                    <a:pt x="13" y="0"/>
                  </a:lnTo>
                  <a:lnTo>
                    <a:pt x="23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8" y="26"/>
                  </a:lnTo>
                  <a:lnTo>
                    <a:pt x="38" y="68"/>
                  </a:lnTo>
                  <a:lnTo>
                    <a:pt x="53" y="83"/>
                  </a:lnTo>
                  <a:lnTo>
                    <a:pt x="62" y="93"/>
                  </a:lnTo>
                  <a:lnTo>
                    <a:pt x="62" y="85"/>
                  </a:lnTo>
                  <a:lnTo>
                    <a:pt x="65" y="76"/>
                  </a:lnTo>
                  <a:lnTo>
                    <a:pt x="70" y="68"/>
                  </a:lnTo>
                  <a:lnTo>
                    <a:pt x="77" y="64"/>
                  </a:lnTo>
                  <a:lnTo>
                    <a:pt x="132" y="119"/>
                  </a:lnTo>
                  <a:lnTo>
                    <a:pt x="134" y="159"/>
                  </a:lnTo>
                  <a:lnTo>
                    <a:pt x="134" y="196"/>
                  </a:lnTo>
                  <a:lnTo>
                    <a:pt x="125" y="196"/>
                  </a:lnTo>
                  <a:lnTo>
                    <a:pt x="125" y="159"/>
                  </a:lnTo>
                  <a:lnTo>
                    <a:pt x="122" y="123"/>
                  </a:lnTo>
                  <a:lnTo>
                    <a:pt x="76" y="77"/>
                  </a:lnTo>
                  <a:lnTo>
                    <a:pt x="73" y="82"/>
                  </a:lnTo>
                  <a:lnTo>
                    <a:pt x="72" y="86"/>
                  </a:lnTo>
                  <a:lnTo>
                    <a:pt x="72" y="93"/>
                  </a:lnTo>
                  <a:lnTo>
                    <a:pt x="75" y="97"/>
                  </a:lnTo>
                  <a:lnTo>
                    <a:pt x="107" y="130"/>
                  </a:lnTo>
                  <a:lnTo>
                    <a:pt x="96" y="141"/>
                  </a:lnTo>
                  <a:lnTo>
                    <a:pt x="46" y="90"/>
                  </a:lnTo>
                  <a:lnTo>
                    <a:pt x="28" y="72"/>
                  </a:lnTo>
                  <a:lnTo>
                    <a:pt x="28" y="28"/>
                  </a:lnTo>
                  <a:lnTo>
                    <a:pt x="25" y="19"/>
                  </a:lnTo>
                  <a:lnTo>
                    <a:pt x="20" y="13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82"/>
                  </a:lnTo>
                  <a:lnTo>
                    <a:pt x="69" y="179"/>
                  </a:lnTo>
                  <a:lnTo>
                    <a:pt x="77" y="189"/>
                  </a:lnTo>
                  <a:lnTo>
                    <a:pt x="68" y="196"/>
                  </a:lnTo>
                  <a:lnTo>
                    <a:pt x="60" y="184"/>
                  </a:lnTo>
                  <a:lnTo>
                    <a:pt x="0" y="8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17"/>
            <p:cNvSpPr>
              <a:spLocks/>
            </p:cNvSpPr>
            <p:nvPr/>
          </p:nvSpPr>
          <p:spPr bwMode="auto">
            <a:xfrm>
              <a:off x="9929820" y="5362602"/>
              <a:ext cx="179388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0"/>
                </a:cxn>
                <a:cxn ang="0">
                  <a:pos x="113" y="43"/>
                </a:cxn>
                <a:cxn ang="0">
                  <a:pos x="103" y="43"/>
                </a:cxn>
                <a:cxn ang="0">
                  <a:pos x="103" y="11"/>
                </a:cxn>
                <a:cxn ang="0">
                  <a:pos x="10" y="11"/>
                </a:cxn>
                <a:cxn ang="0">
                  <a:pos x="10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113" h="43">
                  <a:moveTo>
                    <a:pt x="0" y="0"/>
                  </a:moveTo>
                  <a:lnTo>
                    <a:pt x="113" y="0"/>
                  </a:lnTo>
                  <a:lnTo>
                    <a:pt x="113" y="43"/>
                  </a:lnTo>
                  <a:lnTo>
                    <a:pt x="103" y="43"/>
                  </a:lnTo>
                  <a:lnTo>
                    <a:pt x="103" y="11"/>
                  </a:lnTo>
                  <a:lnTo>
                    <a:pt x="10" y="11"/>
                  </a:lnTo>
                  <a:lnTo>
                    <a:pt x="1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18"/>
            <p:cNvSpPr>
              <a:spLocks/>
            </p:cNvSpPr>
            <p:nvPr/>
          </p:nvSpPr>
          <p:spPr bwMode="auto">
            <a:xfrm>
              <a:off x="10279070" y="5099076"/>
              <a:ext cx="52388" cy="1127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3" y="11"/>
                </a:cxn>
                <a:cxn ang="0">
                  <a:pos x="26" y="11"/>
                </a:cxn>
                <a:cxn ang="0">
                  <a:pos x="19" y="13"/>
                </a:cxn>
                <a:cxn ang="0">
                  <a:pos x="14" y="19"/>
                </a:cxn>
                <a:cxn ang="0">
                  <a:pos x="10" y="27"/>
                </a:cxn>
                <a:cxn ang="0">
                  <a:pos x="10" y="71"/>
                </a:cxn>
                <a:cxn ang="0">
                  <a:pos x="0" y="71"/>
                </a:cxn>
                <a:cxn ang="0">
                  <a:pos x="0" y="26"/>
                </a:cxn>
                <a:cxn ang="0">
                  <a:pos x="3" y="17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6" y="0"/>
                </a:cxn>
              </a:cxnLst>
              <a:rect l="0" t="0" r="r" b="b"/>
              <a:pathLst>
                <a:path w="33" h="71">
                  <a:moveTo>
                    <a:pt x="26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6" y="11"/>
                  </a:lnTo>
                  <a:lnTo>
                    <a:pt x="19" y="13"/>
                  </a:lnTo>
                  <a:lnTo>
                    <a:pt x="14" y="19"/>
                  </a:lnTo>
                  <a:lnTo>
                    <a:pt x="10" y="27"/>
                  </a:lnTo>
                  <a:lnTo>
                    <a:pt x="10" y="71"/>
                  </a:lnTo>
                  <a:lnTo>
                    <a:pt x="0" y="71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19"/>
            <p:cNvSpPr>
              <a:spLocks/>
            </p:cNvSpPr>
            <p:nvPr/>
          </p:nvSpPr>
          <p:spPr bwMode="auto">
            <a:xfrm>
              <a:off x="10167945" y="5062563"/>
              <a:ext cx="214313" cy="312739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30" y="0"/>
                </a:cxn>
                <a:cxn ang="0">
                  <a:pos x="134" y="1"/>
                </a:cxn>
                <a:cxn ang="0">
                  <a:pos x="135" y="5"/>
                </a:cxn>
                <a:cxn ang="0">
                  <a:pos x="134" y="84"/>
                </a:cxn>
                <a:cxn ang="0">
                  <a:pos x="68" y="197"/>
                </a:cxn>
                <a:cxn ang="0">
                  <a:pos x="59" y="192"/>
                </a:cxn>
                <a:cxn ang="0">
                  <a:pos x="124" y="82"/>
                </a:cxn>
                <a:cxn ang="0">
                  <a:pos x="125" y="10"/>
                </a:cxn>
                <a:cxn ang="0">
                  <a:pos x="122" y="10"/>
                </a:cxn>
                <a:cxn ang="0">
                  <a:pos x="114" y="13"/>
                </a:cxn>
                <a:cxn ang="0">
                  <a:pos x="109" y="19"/>
                </a:cxn>
                <a:cxn ang="0">
                  <a:pos x="106" y="28"/>
                </a:cxn>
                <a:cxn ang="0">
                  <a:pos x="106" y="72"/>
                </a:cxn>
                <a:cxn ang="0">
                  <a:pos x="89" y="90"/>
                </a:cxn>
                <a:cxn ang="0">
                  <a:pos x="39" y="141"/>
                </a:cxn>
                <a:cxn ang="0">
                  <a:pos x="28" y="130"/>
                </a:cxn>
                <a:cxn ang="0">
                  <a:pos x="60" y="97"/>
                </a:cxn>
                <a:cxn ang="0">
                  <a:pos x="62" y="93"/>
                </a:cxn>
                <a:cxn ang="0">
                  <a:pos x="63" y="89"/>
                </a:cxn>
                <a:cxn ang="0">
                  <a:pos x="63" y="86"/>
                </a:cxn>
                <a:cxn ang="0">
                  <a:pos x="61" y="82"/>
                </a:cxn>
                <a:cxn ang="0">
                  <a:pos x="59" y="77"/>
                </a:cxn>
                <a:cxn ang="0">
                  <a:pos x="12" y="123"/>
                </a:cxn>
                <a:cxn ang="0">
                  <a:pos x="10" y="160"/>
                </a:cxn>
                <a:cxn ang="0">
                  <a:pos x="10" y="194"/>
                </a:cxn>
                <a:cxn ang="0">
                  <a:pos x="0" y="194"/>
                </a:cxn>
                <a:cxn ang="0">
                  <a:pos x="0" y="159"/>
                </a:cxn>
                <a:cxn ang="0">
                  <a:pos x="2" y="119"/>
                </a:cxn>
                <a:cxn ang="0">
                  <a:pos x="59" y="64"/>
                </a:cxn>
                <a:cxn ang="0">
                  <a:pos x="64" y="68"/>
                </a:cxn>
                <a:cxn ang="0">
                  <a:pos x="70" y="76"/>
                </a:cxn>
                <a:cxn ang="0">
                  <a:pos x="73" y="85"/>
                </a:cxn>
                <a:cxn ang="0">
                  <a:pos x="73" y="89"/>
                </a:cxn>
                <a:cxn ang="0">
                  <a:pos x="72" y="93"/>
                </a:cxn>
                <a:cxn ang="0">
                  <a:pos x="82" y="83"/>
                </a:cxn>
                <a:cxn ang="0">
                  <a:pos x="96" y="68"/>
                </a:cxn>
                <a:cxn ang="0">
                  <a:pos x="97" y="26"/>
                </a:cxn>
                <a:cxn ang="0">
                  <a:pos x="100" y="16"/>
                </a:cxn>
                <a:cxn ang="0">
                  <a:pos x="105" y="8"/>
                </a:cxn>
                <a:cxn ang="0">
                  <a:pos x="112" y="2"/>
                </a:cxn>
                <a:cxn ang="0">
                  <a:pos x="122" y="0"/>
                </a:cxn>
              </a:cxnLst>
              <a:rect l="0" t="0" r="r" b="b"/>
              <a:pathLst>
                <a:path w="135" h="197">
                  <a:moveTo>
                    <a:pt x="122" y="0"/>
                  </a:moveTo>
                  <a:lnTo>
                    <a:pt x="130" y="0"/>
                  </a:lnTo>
                  <a:lnTo>
                    <a:pt x="134" y="1"/>
                  </a:lnTo>
                  <a:lnTo>
                    <a:pt x="135" y="5"/>
                  </a:lnTo>
                  <a:lnTo>
                    <a:pt x="134" y="84"/>
                  </a:lnTo>
                  <a:lnTo>
                    <a:pt x="68" y="197"/>
                  </a:lnTo>
                  <a:lnTo>
                    <a:pt x="59" y="192"/>
                  </a:lnTo>
                  <a:lnTo>
                    <a:pt x="124" y="82"/>
                  </a:lnTo>
                  <a:lnTo>
                    <a:pt x="125" y="10"/>
                  </a:lnTo>
                  <a:lnTo>
                    <a:pt x="122" y="10"/>
                  </a:lnTo>
                  <a:lnTo>
                    <a:pt x="114" y="13"/>
                  </a:lnTo>
                  <a:lnTo>
                    <a:pt x="109" y="19"/>
                  </a:lnTo>
                  <a:lnTo>
                    <a:pt x="106" y="28"/>
                  </a:lnTo>
                  <a:lnTo>
                    <a:pt x="106" y="72"/>
                  </a:lnTo>
                  <a:lnTo>
                    <a:pt x="89" y="90"/>
                  </a:lnTo>
                  <a:lnTo>
                    <a:pt x="39" y="141"/>
                  </a:lnTo>
                  <a:lnTo>
                    <a:pt x="28" y="130"/>
                  </a:lnTo>
                  <a:lnTo>
                    <a:pt x="60" y="97"/>
                  </a:lnTo>
                  <a:lnTo>
                    <a:pt x="62" y="93"/>
                  </a:lnTo>
                  <a:lnTo>
                    <a:pt x="63" y="89"/>
                  </a:lnTo>
                  <a:lnTo>
                    <a:pt x="63" y="86"/>
                  </a:lnTo>
                  <a:lnTo>
                    <a:pt x="61" y="82"/>
                  </a:lnTo>
                  <a:lnTo>
                    <a:pt x="59" y="77"/>
                  </a:lnTo>
                  <a:lnTo>
                    <a:pt x="12" y="123"/>
                  </a:lnTo>
                  <a:lnTo>
                    <a:pt x="10" y="160"/>
                  </a:lnTo>
                  <a:lnTo>
                    <a:pt x="10" y="194"/>
                  </a:lnTo>
                  <a:lnTo>
                    <a:pt x="0" y="194"/>
                  </a:lnTo>
                  <a:lnTo>
                    <a:pt x="0" y="159"/>
                  </a:lnTo>
                  <a:lnTo>
                    <a:pt x="2" y="119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70" y="76"/>
                  </a:lnTo>
                  <a:lnTo>
                    <a:pt x="73" y="85"/>
                  </a:lnTo>
                  <a:lnTo>
                    <a:pt x="73" y="89"/>
                  </a:lnTo>
                  <a:lnTo>
                    <a:pt x="72" y="93"/>
                  </a:lnTo>
                  <a:lnTo>
                    <a:pt x="82" y="83"/>
                  </a:lnTo>
                  <a:lnTo>
                    <a:pt x="96" y="68"/>
                  </a:lnTo>
                  <a:lnTo>
                    <a:pt x="97" y="26"/>
                  </a:lnTo>
                  <a:lnTo>
                    <a:pt x="100" y="16"/>
                  </a:lnTo>
                  <a:lnTo>
                    <a:pt x="105" y="8"/>
                  </a:lnTo>
                  <a:lnTo>
                    <a:pt x="112" y="2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20"/>
            <p:cNvSpPr>
              <a:spLocks/>
            </p:cNvSpPr>
            <p:nvPr/>
          </p:nvSpPr>
          <p:spPr bwMode="auto">
            <a:xfrm>
              <a:off x="10133020" y="5362602"/>
              <a:ext cx="1809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4" y="43"/>
                </a:cxn>
                <a:cxn ang="0">
                  <a:pos x="104" y="43"/>
                </a:cxn>
                <a:cxn ang="0">
                  <a:pos x="104" y="11"/>
                </a:cxn>
                <a:cxn ang="0">
                  <a:pos x="11" y="11"/>
                </a:cxn>
                <a:cxn ang="0">
                  <a:pos x="11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114" h="43">
                  <a:moveTo>
                    <a:pt x="0" y="0"/>
                  </a:moveTo>
                  <a:lnTo>
                    <a:pt x="114" y="0"/>
                  </a:lnTo>
                  <a:lnTo>
                    <a:pt x="114" y="43"/>
                  </a:lnTo>
                  <a:lnTo>
                    <a:pt x="104" y="43"/>
                  </a:lnTo>
                  <a:lnTo>
                    <a:pt x="104" y="11"/>
                  </a:lnTo>
                  <a:lnTo>
                    <a:pt x="11" y="11"/>
                  </a:lnTo>
                  <a:lnTo>
                    <a:pt x="1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368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s\Documents\Департамент продаж и маркетинга\Отдел дизайна\!Дизайнерская\BarsCreative\SHUTTERSTOCK\Растр\Компьютеры\shutterstock_1079299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0" b="9970"/>
          <a:stretch/>
        </p:blipFill>
        <p:spPr bwMode="auto">
          <a:xfrm>
            <a:off x="-1" y="1496028"/>
            <a:ext cx="12197297" cy="54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296" y="1503901"/>
            <a:ext cx="12192000" cy="540927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КОНВЕРТАЦИЯ ПАКЕТОВ И ПРОЦЕДУР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араллелограмм 4"/>
          <p:cNvSpPr/>
          <p:nvPr/>
        </p:nvSpPr>
        <p:spPr>
          <a:xfrm>
            <a:off x="3917424" y="1497579"/>
            <a:ext cx="4514850" cy="5391982"/>
          </a:xfrm>
          <a:prstGeom prst="parallelogram">
            <a:avLst/>
          </a:prstGeom>
          <a:solidFill>
            <a:srgbClr val="850D6B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152400" y="1497580"/>
            <a:ext cx="4514850" cy="5391982"/>
          </a:xfrm>
          <a:prstGeom prst="parallelogram">
            <a:avLst/>
          </a:prstGeom>
          <a:solidFill>
            <a:srgbClr val="1D58B9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7682447" y="1497578"/>
            <a:ext cx="4514850" cy="5391982"/>
          </a:xfrm>
          <a:prstGeom prst="parallelogram">
            <a:avLst/>
          </a:prstGeom>
          <a:solidFill>
            <a:srgbClr val="12555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59954" y="2502509"/>
            <a:ext cx="2790825" cy="2790825"/>
          </a:xfrm>
          <a:prstGeom prst="ellipse">
            <a:avLst/>
          </a:prstGeom>
          <a:solidFill>
            <a:srgbClr val="FFFFFF">
              <a:alpha val="27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12423" y="2502509"/>
            <a:ext cx="2790825" cy="2790825"/>
          </a:xfrm>
          <a:prstGeom prst="ellipse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564893" y="2502509"/>
            <a:ext cx="2790825" cy="2790825"/>
          </a:xfrm>
          <a:prstGeom prst="ellipse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72216" y="1009762"/>
            <a:ext cx="10247568" cy="386219"/>
          </a:xfrm>
        </p:spPr>
        <p:txBody>
          <a:bodyPr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9pPr>
          </a:lstStyle>
          <a:p>
            <a:pPr lvl="0" algn="ctr">
              <a:buNone/>
            </a:pPr>
            <a:r>
              <a:rPr lang="ru-RU" sz="2000" dirty="0" smtClean="0">
                <a:solidFill>
                  <a:srgbClr val="850D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СОБСТВЕННОГО КОНВЕРТЕРА:</a:t>
            </a:r>
            <a:endParaRPr lang="ru-RU" sz="2000" dirty="0">
              <a:solidFill>
                <a:srgbClr val="850D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500" y="3036087"/>
            <a:ext cx="3048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</a:t>
            </a:r>
            <a:endParaRPr lang="ru-RU" sz="28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исходного кода</a:t>
            </a:r>
          </a:p>
          <a:p>
            <a:pPr lvl="0" algn="ctr"/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ANTLR3 )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1211" y="3653245"/>
            <a:ext cx="287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19810" y="3551639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</a:t>
            </a: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</a:t>
            </a:r>
            <a:endParaRPr lang="ru-RU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6945"/>
          <p:cNvGrpSpPr/>
          <p:nvPr/>
        </p:nvGrpSpPr>
        <p:grpSpPr>
          <a:xfrm>
            <a:off x="2921989" y="2486764"/>
            <a:ext cx="1048856" cy="818893"/>
            <a:chOff x="8222575" y="3148013"/>
            <a:chExt cx="593725" cy="463550"/>
          </a:xfrm>
          <a:solidFill>
            <a:schemeClr val="tx1"/>
          </a:solidFill>
        </p:grpSpPr>
        <p:sp>
          <p:nvSpPr>
            <p:cNvPr id="18" name="Freeform 2582"/>
            <p:cNvSpPr>
              <a:spLocks/>
            </p:cNvSpPr>
            <p:nvPr/>
          </p:nvSpPr>
          <p:spPr bwMode="auto">
            <a:xfrm>
              <a:off x="8287663" y="3148013"/>
              <a:ext cx="461963" cy="306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6" y="0"/>
                </a:cxn>
                <a:cxn ang="0">
                  <a:pos x="282" y="1"/>
                </a:cxn>
                <a:cxn ang="0">
                  <a:pos x="285" y="3"/>
                </a:cxn>
                <a:cxn ang="0">
                  <a:pos x="288" y="6"/>
                </a:cxn>
                <a:cxn ang="0">
                  <a:pos x="290" y="10"/>
                </a:cxn>
                <a:cxn ang="0">
                  <a:pos x="291" y="15"/>
                </a:cxn>
                <a:cxn ang="0">
                  <a:pos x="291" y="193"/>
                </a:cxn>
                <a:cxn ang="0">
                  <a:pos x="281" y="193"/>
                </a:cxn>
                <a:cxn ang="0">
                  <a:pos x="281" y="15"/>
                </a:cxn>
                <a:cxn ang="0">
                  <a:pos x="280" y="13"/>
                </a:cxn>
                <a:cxn ang="0">
                  <a:pos x="279" y="12"/>
                </a:cxn>
                <a:cxn ang="0">
                  <a:pos x="276" y="11"/>
                </a:cxn>
                <a:cxn ang="0">
                  <a:pos x="15" y="11"/>
                </a:cxn>
                <a:cxn ang="0">
                  <a:pos x="12" y="12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93"/>
                </a:cxn>
                <a:cxn ang="0">
                  <a:pos x="0" y="193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</a:cxnLst>
              <a:rect l="0" t="0" r="r" b="b"/>
              <a:pathLst>
                <a:path w="291" h="193">
                  <a:moveTo>
                    <a:pt x="11" y="0"/>
                  </a:moveTo>
                  <a:lnTo>
                    <a:pt x="276" y="0"/>
                  </a:lnTo>
                  <a:lnTo>
                    <a:pt x="282" y="1"/>
                  </a:lnTo>
                  <a:lnTo>
                    <a:pt x="285" y="3"/>
                  </a:lnTo>
                  <a:lnTo>
                    <a:pt x="288" y="6"/>
                  </a:lnTo>
                  <a:lnTo>
                    <a:pt x="290" y="10"/>
                  </a:lnTo>
                  <a:lnTo>
                    <a:pt x="291" y="15"/>
                  </a:lnTo>
                  <a:lnTo>
                    <a:pt x="291" y="193"/>
                  </a:lnTo>
                  <a:lnTo>
                    <a:pt x="281" y="193"/>
                  </a:lnTo>
                  <a:lnTo>
                    <a:pt x="281" y="15"/>
                  </a:lnTo>
                  <a:lnTo>
                    <a:pt x="280" y="13"/>
                  </a:lnTo>
                  <a:lnTo>
                    <a:pt x="279" y="12"/>
                  </a:lnTo>
                  <a:lnTo>
                    <a:pt x="276" y="11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93"/>
                  </a:lnTo>
                  <a:lnTo>
                    <a:pt x="0" y="193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2583"/>
            <p:cNvSpPr>
              <a:spLocks noChangeArrowheads="1"/>
            </p:cNvSpPr>
            <p:nvPr/>
          </p:nvSpPr>
          <p:spPr bwMode="auto">
            <a:xfrm>
              <a:off x="8552775" y="3414713"/>
              <a:ext cx="7302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584"/>
            <p:cNvSpPr>
              <a:spLocks/>
            </p:cNvSpPr>
            <p:nvPr/>
          </p:nvSpPr>
          <p:spPr bwMode="auto">
            <a:xfrm>
              <a:off x="8319413" y="3176588"/>
              <a:ext cx="398463" cy="255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51" y="160"/>
                </a:cxn>
                <a:cxn ang="0">
                  <a:pos x="242" y="160"/>
                </a:cxn>
                <a:cxn ang="0">
                  <a:pos x="242" y="10"/>
                </a:cxn>
                <a:cxn ang="0">
                  <a:pos x="10" y="10"/>
                </a:cxn>
                <a:cxn ang="0">
                  <a:pos x="10" y="150"/>
                </a:cxn>
                <a:cxn ang="0">
                  <a:pos x="116" y="150"/>
                </a:cxn>
                <a:cxn ang="0">
                  <a:pos x="116" y="161"/>
                </a:cxn>
                <a:cxn ang="0">
                  <a:pos x="0" y="161"/>
                </a:cxn>
                <a:cxn ang="0">
                  <a:pos x="0" y="0"/>
                </a:cxn>
              </a:cxnLst>
              <a:rect l="0" t="0" r="r" b="b"/>
              <a:pathLst>
                <a:path w="251" h="161">
                  <a:moveTo>
                    <a:pt x="0" y="0"/>
                  </a:moveTo>
                  <a:lnTo>
                    <a:pt x="251" y="0"/>
                  </a:lnTo>
                  <a:lnTo>
                    <a:pt x="251" y="160"/>
                  </a:lnTo>
                  <a:lnTo>
                    <a:pt x="242" y="160"/>
                  </a:lnTo>
                  <a:lnTo>
                    <a:pt x="242" y="10"/>
                  </a:lnTo>
                  <a:lnTo>
                    <a:pt x="10" y="10"/>
                  </a:lnTo>
                  <a:lnTo>
                    <a:pt x="10" y="150"/>
                  </a:lnTo>
                  <a:lnTo>
                    <a:pt x="116" y="150"/>
                  </a:lnTo>
                  <a:lnTo>
                    <a:pt x="116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585"/>
            <p:cNvSpPr>
              <a:spLocks noChangeArrowheads="1"/>
            </p:cNvSpPr>
            <p:nvPr/>
          </p:nvSpPr>
          <p:spPr bwMode="auto">
            <a:xfrm>
              <a:off x="8584525" y="3444876"/>
              <a:ext cx="412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586"/>
            <p:cNvSpPr>
              <a:spLocks/>
            </p:cNvSpPr>
            <p:nvPr/>
          </p:nvSpPr>
          <p:spPr bwMode="auto">
            <a:xfrm>
              <a:off x="8695650" y="3444876"/>
              <a:ext cx="120650" cy="476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6" y="0"/>
                </a:cxn>
                <a:cxn ang="0">
                  <a:pos x="76" y="17"/>
                </a:cxn>
                <a:cxn ang="0">
                  <a:pos x="74" y="19"/>
                </a:cxn>
                <a:cxn ang="0">
                  <a:pos x="71" y="22"/>
                </a:cxn>
                <a:cxn ang="0">
                  <a:pos x="65" y="25"/>
                </a:cxn>
                <a:cxn ang="0">
                  <a:pos x="58" y="29"/>
                </a:cxn>
                <a:cxn ang="0">
                  <a:pos x="49" y="30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49" y="19"/>
                </a:cxn>
                <a:cxn ang="0">
                  <a:pos x="55" y="18"/>
                </a:cxn>
                <a:cxn ang="0">
                  <a:pos x="61" y="15"/>
                </a:cxn>
                <a:cxn ang="0">
                  <a:pos x="66" y="12"/>
                </a:cxn>
                <a:cxn ang="0">
                  <a:pos x="66" y="10"/>
                </a:cxn>
                <a:cxn ang="0">
                  <a:pos x="1" y="10"/>
                </a:cxn>
                <a:cxn ang="0">
                  <a:pos x="1" y="0"/>
                </a:cxn>
              </a:cxnLst>
              <a:rect l="0" t="0" r="r" b="b"/>
              <a:pathLst>
                <a:path w="76" h="30">
                  <a:moveTo>
                    <a:pt x="1" y="0"/>
                  </a:moveTo>
                  <a:lnTo>
                    <a:pt x="76" y="0"/>
                  </a:lnTo>
                  <a:lnTo>
                    <a:pt x="76" y="17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58" y="29"/>
                  </a:lnTo>
                  <a:lnTo>
                    <a:pt x="49" y="3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49" y="19"/>
                  </a:lnTo>
                  <a:lnTo>
                    <a:pt x="55" y="18"/>
                  </a:lnTo>
                  <a:lnTo>
                    <a:pt x="61" y="15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587"/>
            <p:cNvSpPr>
              <a:spLocks noChangeArrowheads="1"/>
            </p:cNvSpPr>
            <p:nvPr/>
          </p:nvSpPr>
          <p:spPr bwMode="auto">
            <a:xfrm>
              <a:off x="8554363" y="3475038"/>
              <a:ext cx="714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588"/>
            <p:cNvSpPr>
              <a:spLocks/>
            </p:cNvSpPr>
            <p:nvPr/>
          </p:nvSpPr>
          <p:spPr bwMode="auto">
            <a:xfrm>
              <a:off x="8222575" y="3444876"/>
              <a:ext cx="28098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" y="0"/>
                </a:cxn>
                <a:cxn ang="0">
                  <a:pos x="158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5" y="15"/>
                </a:cxn>
                <a:cxn ang="0">
                  <a:pos x="20" y="18"/>
                </a:cxn>
                <a:cxn ang="0">
                  <a:pos x="27" y="19"/>
                </a:cxn>
                <a:cxn ang="0">
                  <a:pos x="177" y="19"/>
                </a:cxn>
                <a:cxn ang="0">
                  <a:pos x="177" y="30"/>
                </a:cxn>
                <a:cxn ang="0">
                  <a:pos x="27" y="30"/>
                </a:cxn>
                <a:cxn ang="0">
                  <a:pos x="18" y="29"/>
                </a:cxn>
                <a:cxn ang="0">
                  <a:pos x="10" y="25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177" h="30">
                  <a:moveTo>
                    <a:pt x="0" y="0"/>
                  </a:moveTo>
                  <a:lnTo>
                    <a:pt x="158" y="0"/>
                  </a:lnTo>
                  <a:lnTo>
                    <a:pt x="158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5" y="15"/>
                  </a:lnTo>
                  <a:lnTo>
                    <a:pt x="20" y="18"/>
                  </a:lnTo>
                  <a:lnTo>
                    <a:pt x="27" y="19"/>
                  </a:lnTo>
                  <a:lnTo>
                    <a:pt x="177" y="19"/>
                  </a:lnTo>
                  <a:lnTo>
                    <a:pt x="177" y="30"/>
                  </a:lnTo>
                  <a:lnTo>
                    <a:pt x="27" y="30"/>
                  </a:lnTo>
                  <a:lnTo>
                    <a:pt x="18" y="29"/>
                  </a:lnTo>
                  <a:lnTo>
                    <a:pt x="10" y="25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89"/>
            <p:cNvSpPr>
              <a:spLocks noEditPoints="1"/>
            </p:cNvSpPr>
            <p:nvPr/>
          </p:nvSpPr>
          <p:spPr bwMode="auto">
            <a:xfrm>
              <a:off x="8462288" y="3208338"/>
              <a:ext cx="134938" cy="40322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3" y="54"/>
                </a:cxn>
                <a:cxn ang="0">
                  <a:pos x="30" y="72"/>
                </a:cxn>
                <a:cxn ang="0">
                  <a:pos x="33" y="181"/>
                </a:cxn>
                <a:cxn ang="0">
                  <a:pos x="20" y="190"/>
                </a:cxn>
                <a:cxn ang="0">
                  <a:pos x="11" y="212"/>
                </a:cxn>
                <a:cxn ang="0">
                  <a:pos x="15" y="228"/>
                </a:cxn>
                <a:cxn ang="0">
                  <a:pos x="39" y="196"/>
                </a:cxn>
                <a:cxn ang="0">
                  <a:pos x="62" y="238"/>
                </a:cxn>
                <a:cxn ang="0">
                  <a:pos x="74" y="222"/>
                </a:cxn>
                <a:cxn ang="0">
                  <a:pos x="73" y="200"/>
                </a:cxn>
                <a:cxn ang="0">
                  <a:pos x="55" y="183"/>
                </a:cxn>
                <a:cxn ang="0">
                  <a:pos x="52" y="73"/>
                </a:cxn>
                <a:cxn ang="0">
                  <a:pos x="65" y="64"/>
                </a:cxn>
                <a:cxn ang="0">
                  <a:pos x="75" y="43"/>
                </a:cxn>
                <a:cxn ang="0">
                  <a:pos x="20" y="43"/>
                </a:cxn>
                <a:cxn ang="0">
                  <a:pos x="30" y="0"/>
                </a:cxn>
                <a:cxn ang="0">
                  <a:pos x="48" y="47"/>
                </a:cxn>
                <a:cxn ang="0">
                  <a:pos x="65" y="4"/>
                </a:cxn>
                <a:cxn ang="0">
                  <a:pos x="83" y="27"/>
                </a:cxn>
                <a:cxn ang="0">
                  <a:pos x="84" y="54"/>
                </a:cxn>
                <a:cxn ang="0">
                  <a:pos x="72" y="74"/>
                </a:cxn>
                <a:cxn ang="0">
                  <a:pos x="62" y="175"/>
                </a:cxn>
                <a:cxn ang="0">
                  <a:pos x="79" y="190"/>
                </a:cxn>
                <a:cxn ang="0">
                  <a:pos x="85" y="212"/>
                </a:cxn>
                <a:cxn ang="0">
                  <a:pos x="78" y="236"/>
                </a:cxn>
                <a:cxn ang="0">
                  <a:pos x="59" y="251"/>
                </a:cxn>
                <a:cxn ang="0">
                  <a:pos x="52" y="216"/>
                </a:cxn>
                <a:cxn ang="0">
                  <a:pos x="25" y="216"/>
                </a:cxn>
                <a:cxn ang="0">
                  <a:pos x="17" y="246"/>
                </a:cxn>
                <a:cxn ang="0">
                  <a:pos x="2" y="225"/>
                </a:cxn>
                <a:cxn ang="0">
                  <a:pos x="1" y="200"/>
                </a:cxn>
                <a:cxn ang="0">
                  <a:pos x="14" y="181"/>
                </a:cxn>
                <a:cxn ang="0">
                  <a:pos x="23" y="80"/>
                </a:cxn>
                <a:cxn ang="0">
                  <a:pos x="7" y="64"/>
                </a:cxn>
                <a:cxn ang="0">
                  <a:pos x="0" y="42"/>
                </a:cxn>
                <a:cxn ang="0">
                  <a:pos x="7" y="20"/>
                </a:cxn>
                <a:cxn ang="0">
                  <a:pos x="23" y="5"/>
                </a:cxn>
              </a:cxnLst>
              <a:rect l="0" t="0" r="r" b="b"/>
              <a:pathLst>
                <a:path w="85" h="254">
                  <a:moveTo>
                    <a:pt x="20" y="19"/>
                  </a:moveTo>
                  <a:lnTo>
                    <a:pt x="13" y="29"/>
                  </a:lnTo>
                  <a:lnTo>
                    <a:pt x="11" y="42"/>
                  </a:lnTo>
                  <a:lnTo>
                    <a:pt x="13" y="54"/>
                  </a:lnTo>
                  <a:lnTo>
                    <a:pt x="20" y="64"/>
                  </a:lnTo>
                  <a:lnTo>
                    <a:pt x="30" y="72"/>
                  </a:lnTo>
                  <a:lnTo>
                    <a:pt x="33" y="73"/>
                  </a:lnTo>
                  <a:lnTo>
                    <a:pt x="33" y="181"/>
                  </a:lnTo>
                  <a:lnTo>
                    <a:pt x="30" y="183"/>
                  </a:lnTo>
                  <a:lnTo>
                    <a:pt x="20" y="190"/>
                  </a:lnTo>
                  <a:lnTo>
                    <a:pt x="13" y="200"/>
                  </a:lnTo>
                  <a:lnTo>
                    <a:pt x="11" y="212"/>
                  </a:lnTo>
                  <a:lnTo>
                    <a:pt x="12" y="221"/>
                  </a:lnTo>
                  <a:lnTo>
                    <a:pt x="15" y="228"/>
                  </a:lnTo>
                  <a:lnTo>
                    <a:pt x="15" y="211"/>
                  </a:lnTo>
                  <a:lnTo>
                    <a:pt x="39" y="196"/>
                  </a:lnTo>
                  <a:lnTo>
                    <a:pt x="62" y="211"/>
                  </a:lnTo>
                  <a:lnTo>
                    <a:pt x="62" y="238"/>
                  </a:lnTo>
                  <a:lnTo>
                    <a:pt x="70" y="230"/>
                  </a:lnTo>
                  <a:lnTo>
                    <a:pt x="74" y="222"/>
                  </a:lnTo>
                  <a:lnTo>
                    <a:pt x="75" y="212"/>
                  </a:lnTo>
                  <a:lnTo>
                    <a:pt x="73" y="200"/>
                  </a:lnTo>
                  <a:lnTo>
                    <a:pt x="65" y="190"/>
                  </a:lnTo>
                  <a:lnTo>
                    <a:pt x="55" y="183"/>
                  </a:lnTo>
                  <a:lnTo>
                    <a:pt x="52" y="181"/>
                  </a:lnTo>
                  <a:lnTo>
                    <a:pt x="52" y="73"/>
                  </a:lnTo>
                  <a:lnTo>
                    <a:pt x="55" y="72"/>
                  </a:lnTo>
                  <a:lnTo>
                    <a:pt x="65" y="64"/>
                  </a:lnTo>
                  <a:lnTo>
                    <a:pt x="73" y="54"/>
                  </a:lnTo>
                  <a:lnTo>
                    <a:pt x="75" y="43"/>
                  </a:lnTo>
                  <a:lnTo>
                    <a:pt x="48" y="58"/>
                  </a:lnTo>
                  <a:lnTo>
                    <a:pt x="20" y="43"/>
                  </a:lnTo>
                  <a:lnTo>
                    <a:pt x="20" y="19"/>
                  </a:lnTo>
                  <a:close/>
                  <a:moveTo>
                    <a:pt x="30" y="0"/>
                  </a:moveTo>
                  <a:lnTo>
                    <a:pt x="30" y="36"/>
                  </a:lnTo>
                  <a:lnTo>
                    <a:pt x="48" y="47"/>
                  </a:lnTo>
                  <a:lnTo>
                    <a:pt x="65" y="36"/>
                  </a:lnTo>
                  <a:lnTo>
                    <a:pt x="65" y="4"/>
                  </a:lnTo>
                  <a:lnTo>
                    <a:pt x="75" y="14"/>
                  </a:lnTo>
                  <a:lnTo>
                    <a:pt x="83" y="27"/>
                  </a:lnTo>
                  <a:lnTo>
                    <a:pt x="85" y="42"/>
                  </a:lnTo>
                  <a:lnTo>
                    <a:pt x="84" y="54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62" y="175"/>
                  </a:lnTo>
                  <a:lnTo>
                    <a:pt x="72" y="181"/>
                  </a:lnTo>
                  <a:lnTo>
                    <a:pt x="79" y="190"/>
                  </a:lnTo>
                  <a:lnTo>
                    <a:pt x="84" y="200"/>
                  </a:lnTo>
                  <a:lnTo>
                    <a:pt x="85" y="212"/>
                  </a:lnTo>
                  <a:lnTo>
                    <a:pt x="83" y="224"/>
                  </a:lnTo>
                  <a:lnTo>
                    <a:pt x="78" y="236"/>
                  </a:lnTo>
                  <a:lnTo>
                    <a:pt x="70" y="245"/>
                  </a:lnTo>
                  <a:lnTo>
                    <a:pt x="59" y="251"/>
                  </a:lnTo>
                  <a:lnTo>
                    <a:pt x="52" y="254"/>
                  </a:lnTo>
                  <a:lnTo>
                    <a:pt x="52" y="216"/>
                  </a:lnTo>
                  <a:lnTo>
                    <a:pt x="39" y="209"/>
                  </a:lnTo>
                  <a:lnTo>
                    <a:pt x="25" y="216"/>
                  </a:lnTo>
                  <a:lnTo>
                    <a:pt x="25" y="252"/>
                  </a:lnTo>
                  <a:lnTo>
                    <a:pt x="17" y="246"/>
                  </a:lnTo>
                  <a:lnTo>
                    <a:pt x="8" y="237"/>
                  </a:lnTo>
                  <a:lnTo>
                    <a:pt x="2" y="225"/>
                  </a:lnTo>
                  <a:lnTo>
                    <a:pt x="0" y="212"/>
                  </a:lnTo>
                  <a:lnTo>
                    <a:pt x="1" y="200"/>
                  </a:lnTo>
                  <a:lnTo>
                    <a:pt x="7" y="190"/>
                  </a:lnTo>
                  <a:lnTo>
                    <a:pt x="14" y="181"/>
                  </a:lnTo>
                  <a:lnTo>
                    <a:pt x="23" y="175"/>
                  </a:lnTo>
                  <a:lnTo>
                    <a:pt x="23" y="80"/>
                  </a:lnTo>
                  <a:lnTo>
                    <a:pt x="14" y="74"/>
                  </a:lnTo>
                  <a:lnTo>
                    <a:pt x="7" y="64"/>
                  </a:lnTo>
                  <a:lnTo>
                    <a:pt x="1" y="54"/>
                  </a:lnTo>
                  <a:lnTo>
                    <a:pt x="0" y="42"/>
                  </a:lnTo>
                  <a:lnTo>
                    <a:pt x="1" y="30"/>
                  </a:lnTo>
                  <a:lnTo>
                    <a:pt x="7" y="20"/>
                  </a:lnTo>
                  <a:lnTo>
                    <a:pt x="14" y="11"/>
                  </a:lnTo>
                  <a:lnTo>
                    <a:pt x="23" y="5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90"/>
            <p:cNvSpPr>
              <a:spLocks/>
            </p:cNvSpPr>
            <p:nvPr/>
          </p:nvSpPr>
          <p:spPr bwMode="auto">
            <a:xfrm>
              <a:off x="8625800" y="3208338"/>
              <a:ext cx="71438" cy="198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0"/>
                </a:cxn>
                <a:cxn ang="0">
                  <a:pos x="45" y="36"/>
                </a:cxn>
                <a:cxn ang="0">
                  <a:pos x="36" y="46"/>
                </a:cxn>
                <a:cxn ang="0">
                  <a:pos x="36" y="125"/>
                </a:cxn>
                <a:cxn ang="0">
                  <a:pos x="25" y="125"/>
                </a:cxn>
                <a:cxn ang="0">
                  <a:pos x="25" y="42"/>
                </a:cxn>
                <a:cxn ang="0">
                  <a:pos x="34" y="33"/>
                </a:cxn>
                <a:cxn ang="0">
                  <a:pos x="27" y="11"/>
                </a:cxn>
                <a:cxn ang="0">
                  <a:pos x="17" y="11"/>
                </a:cxn>
                <a:cxn ang="0">
                  <a:pos x="11" y="33"/>
                </a:cxn>
                <a:cxn ang="0">
                  <a:pos x="19" y="42"/>
                </a:cxn>
                <a:cxn ang="0">
                  <a:pos x="19" y="125"/>
                </a:cxn>
                <a:cxn ang="0">
                  <a:pos x="9" y="125"/>
                </a:cxn>
                <a:cxn ang="0">
                  <a:pos x="9" y="46"/>
                </a:cxn>
                <a:cxn ang="0">
                  <a:pos x="0" y="38"/>
                </a:cxn>
                <a:cxn ang="0">
                  <a:pos x="10" y="0"/>
                </a:cxn>
              </a:cxnLst>
              <a:rect l="0" t="0" r="r" b="b"/>
              <a:pathLst>
                <a:path w="45" h="125">
                  <a:moveTo>
                    <a:pt x="10" y="0"/>
                  </a:moveTo>
                  <a:lnTo>
                    <a:pt x="35" y="0"/>
                  </a:lnTo>
                  <a:lnTo>
                    <a:pt x="45" y="36"/>
                  </a:lnTo>
                  <a:lnTo>
                    <a:pt x="36" y="46"/>
                  </a:lnTo>
                  <a:lnTo>
                    <a:pt x="36" y="125"/>
                  </a:lnTo>
                  <a:lnTo>
                    <a:pt x="25" y="125"/>
                  </a:lnTo>
                  <a:lnTo>
                    <a:pt x="25" y="42"/>
                  </a:lnTo>
                  <a:lnTo>
                    <a:pt x="34" y="33"/>
                  </a:lnTo>
                  <a:lnTo>
                    <a:pt x="27" y="11"/>
                  </a:lnTo>
                  <a:lnTo>
                    <a:pt x="17" y="11"/>
                  </a:lnTo>
                  <a:lnTo>
                    <a:pt x="11" y="33"/>
                  </a:lnTo>
                  <a:lnTo>
                    <a:pt x="19" y="42"/>
                  </a:lnTo>
                  <a:lnTo>
                    <a:pt x="19" y="125"/>
                  </a:lnTo>
                  <a:lnTo>
                    <a:pt x="9" y="125"/>
                  </a:lnTo>
                  <a:lnTo>
                    <a:pt x="9" y="46"/>
                  </a:lnTo>
                  <a:lnTo>
                    <a:pt x="0" y="3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91"/>
            <p:cNvSpPr>
              <a:spLocks noEditPoints="1"/>
            </p:cNvSpPr>
            <p:nvPr/>
          </p:nvSpPr>
          <p:spPr bwMode="auto">
            <a:xfrm>
              <a:off x="8617863" y="3392488"/>
              <a:ext cx="85725" cy="207963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1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20" y="39"/>
                </a:cxn>
                <a:cxn ang="0">
                  <a:pos x="12" y="42"/>
                </a:cxn>
                <a:cxn ang="0">
                  <a:pos x="11" y="42"/>
                </a:cxn>
                <a:cxn ang="0">
                  <a:pos x="11" y="112"/>
                </a:cxn>
                <a:cxn ang="0">
                  <a:pos x="12" y="115"/>
                </a:cxn>
                <a:cxn ang="0">
                  <a:pos x="13" y="117"/>
                </a:cxn>
                <a:cxn ang="0">
                  <a:pos x="15" y="120"/>
                </a:cxn>
                <a:cxn ang="0">
                  <a:pos x="27" y="122"/>
                </a:cxn>
                <a:cxn ang="0">
                  <a:pos x="40" y="120"/>
                </a:cxn>
                <a:cxn ang="0">
                  <a:pos x="43" y="116"/>
                </a:cxn>
                <a:cxn ang="0">
                  <a:pos x="44" y="114"/>
                </a:cxn>
                <a:cxn ang="0">
                  <a:pos x="44" y="44"/>
                </a:cxn>
                <a:cxn ang="0">
                  <a:pos x="42" y="42"/>
                </a:cxn>
                <a:cxn ang="0">
                  <a:pos x="34" y="38"/>
                </a:cxn>
                <a:cxn ang="0">
                  <a:pos x="41" y="33"/>
                </a:cxn>
                <a:cxn ang="0">
                  <a:pos x="42" y="32"/>
                </a:cxn>
                <a:cxn ang="0">
                  <a:pos x="43" y="30"/>
                </a:cxn>
                <a:cxn ang="0">
                  <a:pos x="44" y="29"/>
                </a:cxn>
                <a:cxn ang="0">
                  <a:pos x="44" y="9"/>
                </a:cxn>
                <a:cxn ang="0">
                  <a:pos x="11" y="9"/>
                </a:cxn>
                <a:cxn ang="0">
                  <a:pos x="9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52" y="3"/>
                </a:cxn>
                <a:cxn ang="0">
                  <a:pos x="54" y="5"/>
                </a:cxn>
                <a:cxn ang="0">
                  <a:pos x="54" y="28"/>
                </a:cxn>
                <a:cxn ang="0">
                  <a:pos x="53" y="32"/>
                </a:cxn>
                <a:cxn ang="0">
                  <a:pos x="51" y="37"/>
                </a:cxn>
                <a:cxn ang="0">
                  <a:pos x="53" y="39"/>
                </a:cxn>
                <a:cxn ang="0">
                  <a:pos x="54" y="42"/>
                </a:cxn>
                <a:cxn ang="0">
                  <a:pos x="54" y="112"/>
                </a:cxn>
                <a:cxn ang="0">
                  <a:pos x="53" y="118"/>
                </a:cxn>
                <a:cxn ang="0">
                  <a:pos x="49" y="125"/>
                </a:cxn>
                <a:cxn ang="0">
                  <a:pos x="44" y="129"/>
                </a:cxn>
                <a:cxn ang="0">
                  <a:pos x="35" y="131"/>
                </a:cxn>
                <a:cxn ang="0">
                  <a:pos x="22" y="131"/>
                </a:cxn>
                <a:cxn ang="0">
                  <a:pos x="12" y="129"/>
                </a:cxn>
                <a:cxn ang="0">
                  <a:pos x="6" y="125"/>
                </a:cxn>
                <a:cxn ang="0">
                  <a:pos x="1" y="118"/>
                </a:cxn>
                <a:cxn ang="0">
                  <a:pos x="0" y="112"/>
                </a:cxn>
                <a:cxn ang="0">
                  <a:pos x="0" y="42"/>
                </a:cxn>
                <a:cxn ang="0">
                  <a:pos x="1" y="39"/>
                </a:cxn>
                <a:cxn ang="0">
                  <a:pos x="3" y="37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9" y="0"/>
                </a:cxn>
              </a:cxnLst>
              <a:rect l="0" t="0" r="r" b="b"/>
              <a:pathLst>
                <a:path w="54" h="131">
                  <a:moveTo>
                    <a:pt x="11" y="9"/>
                  </a:moveTo>
                  <a:lnTo>
                    <a:pt x="11" y="29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20" y="39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112"/>
                  </a:lnTo>
                  <a:lnTo>
                    <a:pt x="12" y="115"/>
                  </a:lnTo>
                  <a:lnTo>
                    <a:pt x="13" y="117"/>
                  </a:lnTo>
                  <a:lnTo>
                    <a:pt x="15" y="120"/>
                  </a:lnTo>
                  <a:lnTo>
                    <a:pt x="27" y="122"/>
                  </a:lnTo>
                  <a:lnTo>
                    <a:pt x="40" y="120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34" y="38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9"/>
                  </a:lnTo>
                  <a:lnTo>
                    <a:pt x="11" y="9"/>
                  </a:lnTo>
                  <a:close/>
                  <a:moveTo>
                    <a:pt x="9" y="0"/>
                  </a:moveTo>
                  <a:lnTo>
                    <a:pt x="48" y="0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4" y="28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53" y="39"/>
                  </a:lnTo>
                  <a:lnTo>
                    <a:pt x="54" y="42"/>
                  </a:lnTo>
                  <a:lnTo>
                    <a:pt x="54" y="112"/>
                  </a:lnTo>
                  <a:lnTo>
                    <a:pt x="53" y="118"/>
                  </a:lnTo>
                  <a:lnTo>
                    <a:pt x="49" y="125"/>
                  </a:lnTo>
                  <a:lnTo>
                    <a:pt x="44" y="129"/>
                  </a:lnTo>
                  <a:lnTo>
                    <a:pt x="35" y="131"/>
                  </a:lnTo>
                  <a:lnTo>
                    <a:pt x="22" y="131"/>
                  </a:lnTo>
                  <a:lnTo>
                    <a:pt x="12" y="129"/>
                  </a:lnTo>
                  <a:lnTo>
                    <a:pt x="6" y="125"/>
                  </a:lnTo>
                  <a:lnTo>
                    <a:pt x="1" y="118"/>
                  </a:lnTo>
                  <a:lnTo>
                    <a:pt x="0" y="11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2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92"/>
            <p:cNvSpPr>
              <a:spLocks/>
            </p:cNvSpPr>
            <p:nvPr/>
          </p:nvSpPr>
          <p:spPr bwMode="auto">
            <a:xfrm>
              <a:off x="8663900" y="3467101"/>
              <a:ext cx="17463" cy="1079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65"/>
                </a:cxn>
                <a:cxn ang="0">
                  <a:pos x="10" y="67"/>
                </a:cxn>
                <a:cxn ang="0">
                  <a:pos x="7" y="68"/>
                </a:cxn>
                <a:cxn ang="0">
                  <a:pos x="3" y="68"/>
                </a:cxn>
                <a:cxn ang="0">
                  <a:pos x="1" y="67"/>
                </a:cxn>
                <a:cxn ang="0">
                  <a:pos x="0" y="6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1" h="68">
                  <a:moveTo>
                    <a:pt x="3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65"/>
                  </a:lnTo>
                  <a:lnTo>
                    <a:pt x="10" y="67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593"/>
            <p:cNvSpPr>
              <a:spLocks/>
            </p:cNvSpPr>
            <p:nvPr/>
          </p:nvSpPr>
          <p:spPr bwMode="auto">
            <a:xfrm>
              <a:off x="8641675" y="3467101"/>
              <a:ext cx="15875" cy="1079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3"/>
                </a:cxn>
                <a:cxn ang="0">
                  <a:pos x="10" y="65"/>
                </a:cxn>
                <a:cxn ang="0">
                  <a:pos x="9" y="67"/>
                </a:cxn>
                <a:cxn ang="0">
                  <a:pos x="7" y="68"/>
                </a:cxn>
                <a:cxn ang="0">
                  <a:pos x="3" y="68"/>
                </a:cxn>
                <a:cxn ang="0">
                  <a:pos x="2" y="67"/>
                </a:cxn>
                <a:cxn ang="0">
                  <a:pos x="0" y="63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10" h="68">
                  <a:moveTo>
                    <a:pt x="3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65"/>
                  </a:lnTo>
                  <a:lnTo>
                    <a:pt x="9" y="67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594"/>
            <p:cNvSpPr>
              <a:spLocks noChangeArrowheads="1"/>
            </p:cNvSpPr>
            <p:nvPr/>
          </p:nvSpPr>
          <p:spPr bwMode="auto">
            <a:xfrm>
              <a:off x="8632150" y="3444876"/>
              <a:ext cx="587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823280" y="2606578"/>
            <a:ext cx="761948" cy="673177"/>
            <a:chOff x="1990725" y="4198938"/>
            <a:chExt cx="654050" cy="577850"/>
          </a:xfrm>
          <a:solidFill>
            <a:schemeClr val="tx1"/>
          </a:solidFill>
        </p:grpSpPr>
        <p:sp>
          <p:nvSpPr>
            <p:cNvPr id="32" name="Freeform 469"/>
            <p:cNvSpPr>
              <a:spLocks noEditPoints="1"/>
            </p:cNvSpPr>
            <p:nvPr/>
          </p:nvSpPr>
          <p:spPr bwMode="auto">
            <a:xfrm>
              <a:off x="2343150" y="4470400"/>
              <a:ext cx="301625" cy="301625"/>
            </a:xfrm>
            <a:custGeom>
              <a:avLst/>
              <a:gdLst/>
              <a:ahLst/>
              <a:cxnLst>
                <a:cxn ang="0">
                  <a:pos x="106" y="24"/>
                </a:cxn>
                <a:cxn ang="0">
                  <a:pos x="67" y="40"/>
                </a:cxn>
                <a:cxn ang="0">
                  <a:pos x="37" y="71"/>
                </a:cxn>
                <a:cxn ang="0">
                  <a:pos x="23" y="112"/>
                </a:cxn>
                <a:cxn ang="0">
                  <a:pos x="24" y="161"/>
                </a:cxn>
                <a:cxn ang="0">
                  <a:pos x="40" y="212"/>
                </a:cxn>
                <a:cxn ang="0">
                  <a:pos x="72" y="263"/>
                </a:cxn>
                <a:cxn ang="0">
                  <a:pos x="122" y="312"/>
                </a:cxn>
                <a:cxn ang="0">
                  <a:pos x="185" y="347"/>
                </a:cxn>
                <a:cxn ang="0">
                  <a:pos x="248" y="359"/>
                </a:cxn>
                <a:cxn ang="0">
                  <a:pos x="292" y="351"/>
                </a:cxn>
                <a:cxn ang="0">
                  <a:pos x="327" y="329"/>
                </a:cxn>
                <a:cxn ang="0">
                  <a:pos x="351" y="292"/>
                </a:cxn>
                <a:cxn ang="0">
                  <a:pos x="357" y="245"/>
                </a:cxn>
                <a:cxn ang="0">
                  <a:pos x="348" y="195"/>
                </a:cxn>
                <a:cxn ang="0">
                  <a:pos x="324" y="143"/>
                </a:cxn>
                <a:cxn ang="0">
                  <a:pos x="286" y="95"/>
                </a:cxn>
                <a:cxn ang="0">
                  <a:pos x="226" y="50"/>
                </a:cxn>
                <a:cxn ang="0">
                  <a:pos x="163" y="25"/>
                </a:cxn>
                <a:cxn ang="0">
                  <a:pos x="131" y="0"/>
                </a:cxn>
                <a:cxn ang="0">
                  <a:pos x="201" y="13"/>
                </a:cxn>
                <a:cxn ang="0">
                  <a:pos x="270" y="52"/>
                </a:cxn>
                <a:cxn ang="0">
                  <a:pos x="324" y="106"/>
                </a:cxn>
                <a:cxn ang="0">
                  <a:pos x="359" y="162"/>
                </a:cxn>
                <a:cxn ang="0">
                  <a:pos x="377" y="220"/>
                </a:cxn>
                <a:cxn ang="0">
                  <a:pos x="377" y="276"/>
                </a:cxn>
                <a:cxn ang="0">
                  <a:pos x="359" y="325"/>
                </a:cxn>
                <a:cxn ang="0">
                  <a:pos x="323" y="360"/>
                </a:cxn>
                <a:cxn ang="0">
                  <a:pos x="276" y="378"/>
                </a:cxn>
                <a:cxn ang="0">
                  <a:pos x="213" y="377"/>
                </a:cxn>
                <a:cxn ang="0">
                  <a:pos x="143" y="351"/>
                </a:cxn>
                <a:cxn ang="0">
                  <a:pos x="78" y="303"/>
                </a:cxn>
                <a:cxn ang="0">
                  <a:pos x="35" y="249"/>
                </a:cxn>
                <a:cxn ang="0">
                  <a:pos x="9" y="190"/>
                </a:cxn>
                <a:cxn ang="0">
                  <a:pos x="0" y="132"/>
                </a:cxn>
                <a:cxn ang="0">
                  <a:pos x="9" y="80"/>
                </a:cxn>
                <a:cxn ang="0">
                  <a:pos x="36" y="38"/>
                </a:cxn>
                <a:cxn ang="0">
                  <a:pos x="78" y="10"/>
                </a:cxn>
                <a:cxn ang="0">
                  <a:pos x="131" y="0"/>
                </a:cxn>
              </a:cxnLst>
              <a:rect l="0" t="0" r="r" b="b"/>
              <a:pathLst>
                <a:path w="379" h="381">
                  <a:moveTo>
                    <a:pt x="131" y="22"/>
                  </a:moveTo>
                  <a:lnTo>
                    <a:pt x="106" y="24"/>
                  </a:lnTo>
                  <a:lnTo>
                    <a:pt x="86" y="30"/>
                  </a:lnTo>
                  <a:lnTo>
                    <a:pt x="67" y="40"/>
                  </a:lnTo>
                  <a:lnTo>
                    <a:pt x="51" y="53"/>
                  </a:lnTo>
                  <a:lnTo>
                    <a:pt x="37" y="71"/>
                  </a:lnTo>
                  <a:lnTo>
                    <a:pt x="28" y="90"/>
                  </a:lnTo>
                  <a:lnTo>
                    <a:pt x="23" y="112"/>
                  </a:lnTo>
                  <a:lnTo>
                    <a:pt x="21" y="137"/>
                  </a:lnTo>
                  <a:lnTo>
                    <a:pt x="24" y="161"/>
                  </a:lnTo>
                  <a:lnTo>
                    <a:pt x="31" y="187"/>
                  </a:lnTo>
                  <a:lnTo>
                    <a:pt x="40" y="212"/>
                  </a:lnTo>
                  <a:lnTo>
                    <a:pt x="55" y="239"/>
                  </a:lnTo>
                  <a:lnTo>
                    <a:pt x="72" y="263"/>
                  </a:lnTo>
                  <a:lnTo>
                    <a:pt x="93" y="287"/>
                  </a:lnTo>
                  <a:lnTo>
                    <a:pt x="122" y="312"/>
                  </a:lnTo>
                  <a:lnTo>
                    <a:pt x="153" y="332"/>
                  </a:lnTo>
                  <a:lnTo>
                    <a:pt x="185" y="347"/>
                  </a:lnTo>
                  <a:lnTo>
                    <a:pt x="216" y="355"/>
                  </a:lnTo>
                  <a:lnTo>
                    <a:pt x="248" y="359"/>
                  </a:lnTo>
                  <a:lnTo>
                    <a:pt x="271" y="356"/>
                  </a:lnTo>
                  <a:lnTo>
                    <a:pt x="292" y="351"/>
                  </a:lnTo>
                  <a:lnTo>
                    <a:pt x="311" y="342"/>
                  </a:lnTo>
                  <a:lnTo>
                    <a:pt x="327" y="329"/>
                  </a:lnTo>
                  <a:lnTo>
                    <a:pt x="341" y="311"/>
                  </a:lnTo>
                  <a:lnTo>
                    <a:pt x="351" y="292"/>
                  </a:lnTo>
                  <a:lnTo>
                    <a:pt x="356" y="270"/>
                  </a:lnTo>
                  <a:lnTo>
                    <a:pt x="357" y="245"/>
                  </a:lnTo>
                  <a:lnTo>
                    <a:pt x="355" y="220"/>
                  </a:lnTo>
                  <a:lnTo>
                    <a:pt x="348" y="195"/>
                  </a:lnTo>
                  <a:lnTo>
                    <a:pt x="338" y="168"/>
                  </a:lnTo>
                  <a:lnTo>
                    <a:pt x="324" y="143"/>
                  </a:lnTo>
                  <a:lnTo>
                    <a:pt x="307" y="118"/>
                  </a:lnTo>
                  <a:lnTo>
                    <a:pt x="286" y="95"/>
                  </a:lnTo>
                  <a:lnTo>
                    <a:pt x="257" y="69"/>
                  </a:lnTo>
                  <a:lnTo>
                    <a:pt x="226" y="50"/>
                  </a:lnTo>
                  <a:lnTo>
                    <a:pt x="194" y="34"/>
                  </a:lnTo>
                  <a:lnTo>
                    <a:pt x="163" y="25"/>
                  </a:lnTo>
                  <a:lnTo>
                    <a:pt x="131" y="22"/>
                  </a:lnTo>
                  <a:close/>
                  <a:moveTo>
                    <a:pt x="131" y="0"/>
                  </a:moveTo>
                  <a:lnTo>
                    <a:pt x="166" y="3"/>
                  </a:lnTo>
                  <a:lnTo>
                    <a:pt x="201" y="13"/>
                  </a:lnTo>
                  <a:lnTo>
                    <a:pt x="236" y="30"/>
                  </a:lnTo>
                  <a:lnTo>
                    <a:pt x="270" y="52"/>
                  </a:lnTo>
                  <a:lnTo>
                    <a:pt x="301" y="79"/>
                  </a:lnTo>
                  <a:lnTo>
                    <a:pt x="324" y="106"/>
                  </a:lnTo>
                  <a:lnTo>
                    <a:pt x="344" y="133"/>
                  </a:lnTo>
                  <a:lnTo>
                    <a:pt x="359" y="162"/>
                  </a:lnTo>
                  <a:lnTo>
                    <a:pt x="370" y="191"/>
                  </a:lnTo>
                  <a:lnTo>
                    <a:pt x="377" y="220"/>
                  </a:lnTo>
                  <a:lnTo>
                    <a:pt x="379" y="249"/>
                  </a:lnTo>
                  <a:lnTo>
                    <a:pt x="377" y="276"/>
                  </a:lnTo>
                  <a:lnTo>
                    <a:pt x="370" y="301"/>
                  </a:lnTo>
                  <a:lnTo>
                    <a:pt x="359" y="325"/>
                  </a:lnTo>
                  <a:lnTo>
                    <a:pt x="343" y="344"/>
                  </a:lnTo>
                  <a:lnTo>
                    <a:pt x="323" y="360"/>
                  </a:lnTo>
                  <a:lnTo>
                    <a:pt x="301" y="372"/>
                  </a:lnTo>
                  <a:lnTo>
                    <a:pt x="276" y="378"/>
                  </a:lnTo>
                  <a:lnTo>
                    <a:pt x="248" y="381"/>
                  </a:lnTo>
                  <a:lnTo>
                    <a:pt x="213" y="377"/>
                  </a:lnTo>
                  <a:lnTo>
                    <a:pt x="178" y="367"/>
                  </a:lnTo>
                  <a:lnTo>
                    <a:pt x="143" y="351"/>
                  </a:lnTo>
                  <a:lnTo>
                    <a:pt x="109" y="329"/>
                  </a:lnTo>
                  <a:lnTo>
                    <a:pt x="78" y="303"/>
                  </a:lnTo>
                  <a:lnTo>
                    <a:pt x="55" y="276"/>
                  </a:lnTo>
                  <a:lnTo>
                    <a:pt x="35" y="249"/>
                  </a:lnTo>
                  <a:lnTo>
                    <a:pt x="20" y="219"/>
                  </a:lnTo>
                  <a:lnTo>
                    <a:pt x="9" y="190"/>
                  </a:lnTo>
                  <a:lnTo>
                    <a:pt x="2" y="161"/>
                  </a:lnTo>
                  <a:lnTo>
                    <a:pt x="0" y="132"/>
                  </a:lnTo>
                  <a:lnTo>
                    <a:pt x="2" y="106"/>
                  </a:lnTo>
                  <a:lnTo>
                    <a:pt x="9" y="80"/>
                  </a:lnTo>
                  <a:lnTo>
                    <a:pt x="20" y="57"/>
                  </a:lnTo>
                  <a:lnTo>
                    <a:pt x="36" y="38"/>
                  </a:lnTo>
                  <a:lnTo>
                    <a:pt x="55" y="21"/>
                  </a:lnTo>
                  <a:lnTo>
                    <a:pt x="78" y="10"/>
                  </a:lnTo>
                  <a:lnTo>
                    <a:pt x="103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70"/>
            <p:cNvSpPr>
              <a:spLocks noEditPoints="1"/>
            </p:cNvSpPr>
            <p:nvPr/>
          </p:nvSpPr>
          <p:spPr bwMode="auto">
            <a:xfrm>
              <a:off x="2405063" y="4532313"/>
              <a:ext cx="85725" cy="85725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23" y="23"/>
                </a:cxn>
                <a:cxn ang="0">
                  <a:pos x="22" y="23"/>
                </a:cxn>
                <a:cxn ang="0">
                  <a:pos x="21" y="29"/>
                </a:cxn>
                <a:cxn ang="0">
                  <a:pos x="23" y="38"/>
                </a:cxn>
                <a:cxn ang="0">
                  <a:pos x="31" y="51"/>
                </a:cxn>
                <a:cxn ang="0">
                  <a:pos x="43" y="65"/>
                </a:cxn>
                <a:cxn ang="0">
                  <a:pos x="54" y="75"/>
                </a:cxn>
                <a:cxn ang="0">
                  <a:pos x="64" y="82"/>
                </a:cxn>
                <a:cxn ang="0">
                  <a:pos x="74" y="86"/>
                </a:cxn>
                <a:cxn ang="0">
                  <a:pos x="80" y="87"/>
                </a:cxn>
                <a:cxn ang="0">
                  <a:pos x="82" y="87"/>
                </a:cxn>
                <a:cxn ang="0">
                  <a:pos x="83" y="86"/>
                </a:cxn>
                <a:cxn ang="0">
                  <a:pos x="85" y="86"/>
                </a:cxn>
                <a:cxn ang="0">
                  <a:pos x="86" y="81"/>
                </a:cxn>
                <a:cxn ang="0">
                  <a:pos x="83" y="72"/>
                </a:cxn>
                <a:cxn ang="0">
                  <a:pos x="76" y="59"/>
                </a:cxn>
                <a:cxn ang="0">
                  <a:pos x="64" y="44"/>
                </a:cxn>
                <a:cxn ang="0">
                  <a:pos x="53" y="34"/>
                </a:cxn>
                <a:cxn ang="0">
                  <a:pos x="43" y="28"/>
                </a:cxn>
                <a:cxn ang="0">
                  <a:pos x="33" y="23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53" y="8"/>
                </a:cxn>
                <a:cxn ang="0">
                  <a:pos x="66" y="17"/>
                </a:cxn>
                <a:cxn ang="0">
                  <a:pos x="79" y="29"/>
                </a:cxn>
                <a:cxn ang="0">
                  <a:pos x="91" y="42"/>
                </a:cxn>
                <a:cxn ang="0">
                  <a:pos x="99" y="56"/>
                </a:cxn>
                <a:cxn ang="0">
                  <a:pos x="104" y="70"/>
                </a:cxn>
                <a:cxn ang="0">
                  <a:pos x="107" y="82"/>
                </a:cxn>
                <a:cxn ang="0">
                  <a:pos x="105" y="93"/>
                </a:cxn>
                <a:cxn ang="0">
                  <a:pos x="100" y="101"/>
                </a:cxn>
                <a:cxn ang="0">
                  <a:pos x="92" y="107"/>
                </a:cxn>
                <a:cxn ang="0">
                  <a:pos x="80" y="109"/>
                </a:cxn>
                <a:cxn ang="0">
                  <a:pos x="68" y="107"/>
                </a:cxn>
                <a:cxn ang="0">
                  <a:pos x="54" y="101"/>
                </a:cxn>
                <a:cxn ang="0">
                  <a:pos x="41" y="93"/>
                </a:cxn>
                <a:cxn ang="0">
                  <a:pos x="27" y="81"/>
                </a:cxn>
                <a:cxn ang="0">
                  <a:pos x="15" y="67"/>
                </a:cxn>
                <a:cxn ang="0">
                  <a:pos x="8" y="53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1" y="17"/>
                </a:cxn>
                <a:cxn ang="0">
                  <a:pos x="6" y="8"/>
                </a:cxn>
                <a:cxn ang="0">
                  <a:pos x="15" y="2"/>
                </a:cxn>
                <a:cxn ang="0">
                  <a:pos x="26" y="0"/>
                </a:cxn>
              </a:cxnLst>
              <a:rect l="0" t="0" r="r" b="b"/>
              <a:pathLst>
                <a:path w="107" h="109">
                  <a:moveTo>
                    <a:pt x="24" y="22"/>
                  </a:moveTo>
                  <a:lnTo>
                    <a:pt x="23" y="23"/>
                  </a:lnTo>
                  <a:lnTo>
                    <a:pt x="22" y="23"/>
                  </a:lnTo>
                  <a:lnTo>
                    <a:pt x="21" y="29"/>
                  </a:lnTo>
                  <a:lnTo>
                    <a:pt x="23" y="38"/>
                  </a:lnTo>
                  <a:lnTo>
                    <a:pt x="31" y="51"/>
                  </a:lnTo>
                  <a:lnTo>
                    <a:pt x="43" y="65"/>
                  </a:lnTo>
                  <a:lnTo>
                    <a:pt x="54" y="75"/>
                  </a:lnTo>
                  <a:lnTo>
                    <a:pt x="64" y="82"/>
                  </a:lnTo>
                  <a:lnTo>
                    <a:pt x="74" y="86"/>
                  </a:lnTo>
                  <a:lnTo>
                    <a:pt x="80" y="87"/>
                  </a:lnTo>
                  <a:lnTo>
                    <a:pt x="82" y="87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6" y="81"/>
                  </a:lnTo>
                  <a:lnTo>
                    <a:pt x="83" y="72"/>
                  </a:lnTo>
                  <a:lnTo>
                    <a:pt x="76" y="59"/>
                  </a:lnTo>
                  <a:lnTo>
                    <a:pt x="64" y="44"/>
                  </a:lnTo>
                  <a:lnTo>
                    <a:pt x="53" y="34"/>
                  </a:lnTo>
                  <a:lnTo>
                    <a:pt x="43" y="28"/>
                  </a:lnTo>
                  <a:lnTo>
                    <a:pt x="33" y="23"/>
                  </a:lnTo>
                  <a:lnTo>
                    <a:pt x="26" y="22"/>
                  </a:lnTo>
                  <a:lnTo>
                    <a:pt x="24" y="22"/>
                  </a:lnTo>
                  <a:close/>
                  <a:moveTo>
                    <a:pt x="26" y="0"/>
                  </a:moveTo>
                  <a:lnTo>
                    <a:pt x="38" y="2"/>
                  </a:lnTo>
                  <a:lnTo>
                    <a:pt x="53" y="8"/>
                  </a:lnTo>
                  <a:lnTo>
                    <a:pt x="66" y="17"/>
                  </a:lnTo>
                  <a:lnTo>
                    <a:pt x="79" y="29"/>
                  </a:lnTo>
                  <a:lnTo>
                    <a:pt x="91" y="42"/>
                  </a:lnTo>
                  <a:lnTo>
                    <a:pt x="99" y="56"/>
                  </a:lnTo>
                  <a:lnTo>
                    <a:pt x="104" y="70"/>
                  </a:lnTo>
                  <a:lnTo>
                    <a:pt x="107" y="82"/>
                  </a:lnTo>
                  <a:lnTo>
                    <a:pt x="105" y="93"/>
                  </a:lnTo>
                  <a:lnTo>
                    <a:pt x="100" y="101"/>
                  </a:lnTo>
                  <a:lnTo>
                    <a:pt x="92" y="107"/>
                  </a:lnTo>
                  <a:lnTo>
                    <a:pt x="80" y="109"/>
                  </a:lnTo>
                  <a:lnTo>
                    <a:pt x="68" y="107"/>
                  </a:lnTo>
                  <a:lnTo>
                    <a:pt x="54" y="101"/>
                  </a:lnTo>
                  <a:lnTo>
                    <a:pt x="41" y="93"/>
                  </a:lnTo>
                  <a:lnTo>
                    <a:pt x="27" y="81"/>
                  </a:lnTo>
                  <a:lnTo>
                    <a:pt x="15" y="67"/>
                  </a:lnTo>
                  <a:lnTo>
                    <a:pt x="8" y="53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1" y="17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71"/>
            <p:cNvSpPr>
              <a:spLocks/>
            </p:cNvSpPr>
            <p:nvPr/>
          </p:nvSpPr>
          <p:spPr bwMode="auto">
            <a:xfrm>
              <a:off x="1990725" y="4198938"/>
              <a:ext cx="577850" cy="577850"/>
            </a:xfrm>
            <a:custGeom>
              <a:avLst/>
              <a:gdLst/>
              <a:ahLst/>
              <a:cxnLst>
                <a:cxn ang="0">
                  <a:pos x="413" y="4"/>
                </a:cxn>
                <a:cxn ang="0">
                  <a:pos x="505" y="29"/>
                </a:cxn>
                <a:cxn ang="0">
                  <a:pos x="586" y="76"/>
                </a:cxn>
                <a:cxn ang="0">
                  <a:pos x="652" y="141"/>
                </a:cxn>
                <a:cxn ang="0">
                  <a:pos x="699" y="222"/>
                </a:cxn>
                <a:cxn ang="0">
                  <a:pos x="724" y="314"/>
                </a:cxn>
                <a:cxn ang="0">
                  <a:pos x="725" y="406"/>
                </a:cxn>
                <a:cxn ang="0">
                  <a:pos x="717" y="415"/>
                </a:cxn>
                <a:cxn ang="0">
                  <a:pos x="709" y="415"/>
                </a:cxn>
                <a:cxn ang="0">
                  <a:pos x="703" y="404"/>
                </a:cxn>
                <a:cxn ang="0">
                  <a:pos x="705" y="363"/>
                </a:cxn>
                <a:cxn ang="0">
                  <a:pos x="693" y="273"/>
                </a:cxn>
                <a:cxn ang="0">
                  <a:pos x="659" y="190"/>
                </a:cxn>
                <a:cxn ang="0">
                  <a:pos x="605" y="121"/>
                </a:cxn>
                <a:cxn ang="0">
                  <a:pos x="536" y="68"/>
                </a:cxn>
                <a:cxn ang="0">
                  <a:pos x="455" y="33"/>
                </a:cxn>
                <a:cxn ang="0">
                  <a:pos x="363" y="21"/>
                </a:cxn>
                <a:cxn ang="0">
                  <a:pos x="273" y="33"/>
                </a:cxn>
                <a:cxn ang="0">
                  <a:pos x="191" y="68"/>
                </a:cxn>
                <a:cxn ang="0">
                  <a:pos x="121" y="121"/>
                </a:cxn>
                <a:cxn ang="0">
                  <a:pos x="69" y="190"/>
                </a:cxn>
                <a:cxn ang="0">
                  <a:pos x="33" y="273"/>
                </a:cxn>
                <a:cxn ang="0">
                  <a:pos x="21" y="363"/>
                </a:cxn>
                <a:cxn ang="0">
                  <a:pos x="33" y="454"/>
                </a:cxn>
                <a:cxn ang="0">
                  <a:pos x="69" y="536"/>
                </a:cxn>
                <a:cxn ang="0">
                  <a:pos x="121" y="605"/>
                </a:cxn>
                <a:cxn ang="0">
                  <a:pos x="191" y="659"/>
                </a:cxn>
                <a:cxn ang="0">
                  <a:pos x="273" y="693"/>
                </a:cxn>
                <a:cxn ang="0">
                  <a:pos x="363" y="705"/>
                </a:cxn>
                <a:cxn ang="0">
                  <a:pos x="459" y="692"/>
                </a:cxn>
                <a:cxn ang="0">
                  <a:pos x="513" y="672"/>
                </a:cxn>
                <a:cxn ang="0">
                  <a:pos x="535" y="660"/>
                </a:cxn>
                <a:cxn ang="0">
                  <a:pos x="553" y="650"/>
                </a:cxn>
                <a:cxn ang="0">
                  <a:pos x="561" y="655"/>
                </a:cxn>
                <a:cxn ang="0">
                  <a:pos x="561" y="668"/>
                </a:cxn>
                <a:cxn ang="0">
                  <a:pos x="535" y="685"/>
                </a:cxn>
                <a:cxn ang="0">
                  <a:pos x="514" y="695"/>
                </a:cxn>
                <a:cxn ang="0">
                  <a:pos x="440" y="719"/>
                </a:cxn>
                <a:cxn ang="0">
                  <a:pos x="363" y="727"/>
                </a:cxn>
                <a:cxn ang="0">
                  <a:pos x="267" y="714"/>
                </a:cxn>
                <a:cxn ang="0">
                  <a:pos x="181" y="678"/>
                </a:cxn>
                <a:cxn ang="0">
                  <a:pos x="107" y="620"/>
                </a:cxn>
                <a:cxn ang="0">
                  <a:pos x="50" y="547"/>
                </a:cxn>
                <a:cxn ang="0">
                  <a:pos x="14" y="460"/>
                </a:cxn>
                <a:cxn ang="0">
                  <a:pos x="0" y="363"/>
                </a:cxn>
                <a:cxn ang="0">
                  <a:pos x="14" y="266"/>
                </a:cxn>
                <a:cxn ang="0">
                  <a:pos x="50" y="181"/>
                </a:cxn>
                <a:cxn ang="0">
                  <a:pos x="107" y="107"/>
                </a:cxn>
                <a:cxn ang="0">
                  <a:pos x="181" y="50"/>
                </a:cxn>
                <a:cxn ang="0">
                  <a:pos x="267" y="13"/>
                </a:cxn>
                <a:cxn ang="0">
                  <a:pos x="363" y="0"/>
                </a:cxn>
              </a:cxnLst>
              <a:rect l="0" t="0" r="r" b="b"/>
              <a:pathLst>
                <a:path w="727" h="727">
                  <a:moveTo>
                    <a:pt x="363" y="0"/>
                  </a:moveTo>
                  <a:lnTo>
                    <a:pt x="413" y="4"/>
                  </a:lnTo>
                  <a:lnTo>
                    <a:pt x="460" y="13"/>
                  </a:lnTo>
                  <a:lnTo>
                    <a:pt x="505" y="29"/>
                  </a:lnTo>
                  <a:lnTo>
                    <a:pt x="547" y="50"/>
                  </a:lnTo>
                  <a:lnTo>
                    <a:pt x="586" y="76"/>
                  </a:lnTo>
                  <a:lnTo>
                    <a:pt x="621" y="107"/>
                  </a:lnTo>
                  <a:lnTo>
                    <a:pt x="652" y="141"/>
                  </a:lnTo>
                  <a:lnTo>
                    <a:pt x="678" y="181"/>
                  </a:lnTo>
                  <a:lnTo>
                    <a:pt x="699" y="222"/>
                  </a:lnTo>
                  <a:lnTo>
                    <a:pt x="714" y="266"/>
                  </a:lnTo>
                  <a:lnTo>
                    <a:pt x="724" y="314"/>
                  </a:lnTo>
                  <a:lnTo>
                    <a:pt x="727" y="363"/>
                  </a:lnTo>
                  <a:lnTo>
                    <a:pt x="725" y="406"/>
                  </a:lnTo>
                  <a:lnTo>
                    <a:pt x="724" y="410"/>
                  </a:lnTo>
                  <a:lnTo>
                    <a:pt x="717" y="415"/>
                  </a:lnTo>
                  <a:lnTo>
                    <a:pt x="713" y="416"/>
                  </a:lnTo>
                  <a:lnTo>
                    <a:pt x="709" y="415"/>
                  </a:lnTo>
                  <a:lnTo>
                    <a:pt x="704" y="408"/>
                  </a:lnTo>
                  <a:lnTo>
                    <a:pt x="703" y="404"/>
                  </a:lnTo>
                  <a:lnTo>
                    <a:pt x="705" y="384"/>
                  </a:lnTo>
                  <a:lnTo>
                    <a:pt x="705" y="363"/>
                  </a:lnTo>
                  <a:lnTo>
                    <a:pt x="702" y="317"/>
                  </a:lnTo>
                  <a:lnTo>
                    <a:pt x="693" y="273"/>
                  </a:lnTo>
                  <a:lnTo>
                    <a:pt x="679" y="230"/>
                  </a:lnTo>
                  <a:lnTo>
                    <a:pt x="659" y="190"/>
                  </a:lnTo>
                  <a:lnTo>
                    <a:pt x="634" y="154"/>
                  </a:lnTo>
                  <a:lnTo>
                    <a:pt x="605" y="121"/>
                  </a:lnTo>
                  <a:lnTo>
                    <a:pt x="572" y="93"/>
                  </a:lnTo>
                  <a:lnTo>
                    <a:pt x="536" y="68"/>
                  </a:lnTo>
                  <a:lnTo>
                    <a:pt x="496" y="49"/>
                  </a:lnTo>
                  <a:lnTo>
                    <a:pt x="455" y="33"/>
                  </a:lnTo>
                  <a:lnTo>
                    <a:pt x="410" y="24"/>
                  </a:lnTo>
                  <a:lnTo>
                    <a:pt x="363" y="21"/>
                  </a:lnTo>
                  <a:lnTo>
                    <a:pt x="317" y="24"/>
                  </a:lnTo>
                  <a:lnTo>
                    <a:pt x="273" y="33"/>
                  </a:lnTo>
                  <a:lnTo>
                    <a:pt x="230" y="49"/>
                  </a:lnTo>
                  <a:lnTo>
                    <a:pt x="191" y="68"/>
                  </a:lnTo>
                  <a:lnTo>
                    <a:pt x="154" y="93"/>
                  </a:lnTo>
                  <a:lnTo>
                    <a:pt x="121" y="121"/>
                  </a:lnTo>
                  <a:lnTo>
                    <a:pt x="93" y="154"/>
                  </a:lnTo>
                  <a:lnTo>
                    <a:pt x="69" y="190"/>
                  </a:lnTo>
                  <a:lnTo>
                    <a:pt x="49" y="230"/>
                  </a:lnTo>
                  <a:lnTo>
                    <a:pt x="33" y="273"/>
                  </a:lnTo>
                  <a:lnTo>
                    <a:pt x="25" y="317"/>
                  </a:lnTo>
                  <a:lnTo>
                    <a:pt x="21" y="363"/>
                  </a:lnTo>
                  <a:lnTo>
                    <a:pt x="25" y="409"/>
                  </a:lnTo>
                  <a:lnTo>
                    <a:pt x="33" y="454"/>
                  </a:lnTo>
                  <a:lnTo>
                    <a:pt x="49" y="496"/>
                  </a:lnTo>
                  <a:lnTo>
                    <a:pt x="69" y="536"/>
                  </a:lnTo>
                  <a:lnTo>
                    <a:pt x="93" y="572"/>
                  </a:lnTo>
                  <a:lnTo>
                    <a:pt x="121" y="605"/>
                  </a:lnTo>
                  <a:lnTo>
                    <a:pt x="154" y="634"/>
                  </a:lnTo>
                  <a:lnTo>
                    <a:pt x="191" y="659"/>
                  </a:lnTo>
                  <a:lnTo>
                    <a:pt x="230" y="679"/>
                  </a:lnTo>
                  <a:lnTo>
                    <a:pt x="273" y="693"/>
                  </a:lnTo>
                  <a:lnTo>
                    <a:pt x="317" y="702"/>
                  </a:lnTo>
                  <a:lnTo>
                    <a:pt x="363" y="705"/>
                  </a:lnTo>
                  <a:lnTo>
                    <a:pt x="412" y="702"/>
                  </a:lnTo>
                  <a:lnTo>
                    <a:pt x="459" y="692"/>
                  </a:lnTo>
                  <a:lnTo>
                    <a:pt x="505" y="675"/>
                  </a:lnTo>
                  <a:lnTo>
                    <a:pt x="513" y="672"/>
                  </a:lnTo>
                  <a:lnTo>
                    <a:pt x="523" y="667"/>
                  </a:lnTo>
                  <a:lnTo>
                    <a:pt x="535" y="660"/>
                  </a:lnTo>
                  <a:lnTo>
                    <a:pt x="546" y="652"/>
                  </a:lnTo>
                  <a:lnTo>
                    <a:pt x="553" y="650"/>
                  </a:lnTo>
                  <a:lnTo>
                    <a:pt x="559" y="652"/>
                  </a:lnTo>
                  <a:lnTo>
                    <a:pt x="561" y="655"/>
                  </a:lnTo>
                  <a:lnTo>
                    <a:pt x="564" y="661"/>
                  </a:lnTo>
                  <a:lnTo>
                    <a:pt x="561" y="668"/>
                  </a:lnTo>
                  <a:lnTo>
                    <a:pt x="559" y="670"/>
                  </a:lnTo>
                  <a:lnTo>
                    <a:pt x="535" y="685"/>
                  </a:lnTo>
                  <a:lnTo>
                    <a:pt x="523" y="691"/>
                  </a:lnTo>
                  <a:lnTo>
                    <a:pt x="514" y="695"/>
                  </a:lnTo>
                  <a:lnTo>
                    <a:pt x="478" y="710"/>
                  </a:lnTo>
                  <a:lnTo>
                    <a:pt x="440" y="719"/>
                  </a:lnTo>
                  <a:lnTo>
                    <a:pt x="403" y="725"/>
                  </a:lnTo>
                  <a:lnTo>
                    <a:pt x="363" y="727"/>
                  </a:lnTo>
                  <a:lnTo>
                    <a:pt x="314" y="724"/>
                  </a:lnTo>
                  <a:lnTo>
                    <a:pt x="267" y="714"/>
                  </a:lnTo>
                  <a:lnTo>
                    <a:pt x="223" y="699"/>
                  </a:lnTo>
                  <a:lnTo>
                    <a:pt x="181" y="678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4" y="460"/>
                  </a:lnTo>
                  <a:lnTo>
                    <a:pt x="4" y="413"/>
                  </a:lnTo>
                  <a:lnTo>
                    <a:pt x="0" y="363"/>
                  </a:lnTo>
                  <a:lnTo>
                    <a:pt x="4" y="314"/>
                  </a:lnTo>
                  <a:lnTo>
                    <a:pt x="14" y="266"/>
                  </a:lnTo>
                  <a:lnTo>
                    <a:pt x="29" y="222"/>
                  </a:lnTo>
                  <a:lnTo>
                    <a:pt x="50" y="181"/>
                  </a:lnTo>
                  <a:lnTo>
                    <a:pt x="76" y="141"/>
                  </a:lnTo>
                  <a:lnTo>
                    <a:pt x="107" y="107"/>
                  </a:lnTo>
                  <a:lnTo>
                    <a:pt x="141" y="76"/>
                  </a:lnTo>
                  <a:lnTo>
                    <a:pt x="181" y="50"/>
                  </a:lnTo>
                  <a:lnTo>
                    <a:pt x="223" y="29"/>
                  </a:lnTo>
                  <a:lnTo>
                    <a:pt x="267" y="13"/>
                  </a:lnTo>
                  <a:lnTo>
                    <a:pt x="314" y="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72"/>
            <p:cNvSpPr>
              <a:spLocks/>
            </p:cNvSpPr>
            <p:nvPr/>
          </p:nvSpPr>
          <p:spPr bwMode="auto">
            <a:xfrm>
              <a:off x="2271713" y="4203700"/>
              <a:ext cx="15875" cy="5683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1" y="708"/>
                </a:cxn>
                <a:cxn ang="0">
                  <a:pos x="19" y="711"/>
                </a:cxn>
                <a:cxn ang="0">
                  <a:pos x="17" y="713"/>
                </a:cxn>
                <a:cxn ang="0">
                  <a:pos x="10" y="716"/>
                </a:cxn>
                <a:cxn ang="0">
                  <a:pos x="7" y="715"/>
                </a:cxn>
                <a:cxn ang="0">
                  <a:pos x="5" y="713"/>
                </a:cxn>
                <a:cxn ang="0">
                  <a:pos x="3" y="711"/>
                </a:cxn>
                <a:cxn ang="0">
                  <a:pos x="0" y="70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21" h="716">
                  <a:moveTo>
                    <a:pt x="7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708"/>
                  </a:lnTo>
                  <a:lnTo>
                    <a:pt x="19" y="711"/>
                  </a:lnTo>
                  <a:lnTo>
                    <a:pt x="17" y="713"/>
                  </a:lnTo>
                  <a:lnTo>
                    <a:pt x="10" y="716"/>
                  </a:lnTo>
                  <a:lnTo>
                    <a:pt x="7" y="715"/>
                  </a:lnTo>
                  <a:lnTo>
                    <a:pt x="5" y="713"/>
                  </a:lnTo>
                  <a:lnTo>
                    <a:pt x="3" y="711"/>
                  </a:lnTo>
                  <a:lnTo>
                    <a:pt x="0" y="708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73"/>
            <p:cNvSpPr>
              <a:spLocks/>
            </p:cNvSpPr>
            <p:nvPr/>
          </p:nvSpPr>
          <p:spPr bwMode="auto">
            <a:xfrm>
              <a:off x="2116138" y="4200525"/>
              <a:ext cx="327025" cy="574675"/>
            </a:xfrm>
            <a:custGeom>
              <a:avLst/>
              <a:gdLst/>
              <a:ahLst/>
              <a:cxnLst>
                <a:cxn ang="0">
                  <a:pos x="213" y="6"/>
                </a:cxn>
                <a:cxn ang="0">
                  <a:pos x="224" y="16"/>
                </a:cxn>
                <a:cxn ang="0">
                  <a:pos x="266" y="55"/>
                </a:cxn>
                <a:cxn ang="0">
                  <a:pos x="302" y="97"/>
                </a:cxn>
                <a:cxn ang="0">
                  <a:pos x="340" y="149"/>
                </a:cxn>
                <a:cxn ang="0">
                  <a:pos x="374" y="208"/>
                </a:cxn>
                <a:cxn ang="0">
                  <a:pos x="400" y="275"/>
                </a:cxn>
                <a:cxn ang="0">
                  <a:pos x="412" y="349"/>
                </a:cxn>
                <a:cxn ang="0">
                  <a:pos x="410" y="356"/>
                </a:cxn>
                <a:cxn ang="0">
                  <a:pos x="401" y="360"/>
                </a:cxn>
                <a:cxn ang="0">
                  <a:pos x="395" y="359"/>
                </a:cxn>
                <a:cxn ang="0">
                  <a:pos x="390" y="350"/>
                </a:cxn>
                <a:cxn ang="0">
                  <a:pos x="378" y="279"/>
                </a:cxn>
                <a:cxn ang="0">
                  <a:pos x="352" y="213"/>
                </a:cxn>
                <a:cxn ang="0">
                  <a:pos x="316" y="154"/>
                </a:cxn>
                <a:cxn ang="0">
                  <a:pos x="279" y="104"/>
                </a:cxn>
                <a:cxn ang="0">
                  <a:pos x="243" y="64"/>
                </a:cxn>
                <a:cxn ang="0">
                  <a:pos x="215" y="38"/>
                </a:cxn>
                <a:cxn ang="0">
                  <a:pos x="195" y="38"/>
                </a:cxn>
                <a:cxn ang="0">
                  <a:pos x="167" y="66"/>
                </a:cxn>
                <a:cxn ang="0">
                  <a:pos x="130" y="107"/>
                </a:cxn>
                <a:cxn ang="0">
                  <a:pos x="91" y="160"/>
                </a:cxn>
                <a:cxn ang="0">
                  <a:pos x="57" y="221"/>
                </a:cxn>
                <a:cxn ang="0">
                  <a:pos x="32" y="291"/>
                </a:cxn>
                <a:cxn ang="0">
                  <a:pos x="22" y="364"/>
                </a:cxn>
                <a:cxn ang="0">
                  <a:pos x="32" y="439"/>
                </a:cxn>
                <a:cxn ang="0">
                  <a:pos x="57" y="507"/>
                </a:cxn>
                <a:cxn ang="0">
                  <a:pos x="92" y="569"/>
                </a:cxn>
                <a:cxn ang="0">
                  <a:pos x="131" y="621"/>
                </a:cxn>
                <a:cxn ang="0">
                  <a:pos x="183" y="677"/>
                </a:cxn>
                <a:cxn ang="0">
                  <a:pos x="206" y="698"/>
                </a:cxn>
                <a:cxn ang="0">
                  <a:pos x="230" y="677"/>
                </a:cxn>
                <a:cxn ang="0">
                  <a:pos x="264" y="643"/>
                </a:cxn>
                <a:cxn ang="0">
                  <a:pos x="285" y="618"/>
                </a:cxn>
                <a:cxn ang="0">
                  <a:pos x="305" y="589"/>
                </a:cxn>
                <a:cxn ang="0">
                  <a:pos x="319" y="571"/>
                </a:cxn>
                <a:cxn ang="0">
                  <a:pos x="329" y="569"/>
                </a:cxn>
                <a:cxn ang="0">
                  <a:pos x="334" y="572"/>
                </a:cxn>
                <a:cxn ang="0">
                  <a:pos x="336" y="582"/>
                </a:cxn>
                <a:cxn ang="0">
                  <a:pos x="323" y="603"/>
                </a:cxn>
                <a:cxn ang="0">
                  <a:pos x="305" y="628"/>
                </a:cxn>
                <a:cxn ang="0">
                  <a:pos x="281" y="657"/>
                </a:cxn>
                <a:cxn ang="0">
                  <a:pos x="247" y="691"/>
                </a:cxn>
                <a:cxn ang="0">
                  <a:pos x="223" y="713"/>
                </a:cxn>
                <a:cxn ang="0">
                  <a:pos x="205" y="725"/>
                </a:cxn>
                <a:cxn ang="0">
                  <a:pos x="195" y="717"/>
                </a:cxn>
                <a:cxn ang="0">
                  <a:pos x="178" y="702"/>
                </a:cxn>
                <a:cxn ang="0">
                  <a:pos x="149" y="674"/>
                </a:cxn>
                <a:cxn ang="0">
                  <a:pos x="114" y="636"/>
                </a:cxn>
                <a:cxn ang="0">
                  <a:pos x="78" y="589"/>
                </a:cxn>
                <a:cxn ang="0">
                  <a:pos x="45" y="533"/>
                </a:cxn>
                <a:cxn ang="0">
                  <a:pos x="17" y="470"/>
                </a:cxn>
                <a:cxn ang="0">
                  <a:pos x="2" y="401"/>
                </a:cxn>
                <a:cxn ang="0">
                  <a:pos x="2" y="328"/>
                </a:cxn>
                <a:cxn ang="0">
                  <a:pos x="17" y="259"/>
                </a:cxn>
                <a:cxn ang="0">
                  <a:pos x="45" y="196"/>
                </a:cxn>
                <a:cxn ang="0">
                  <a:pos x="78" y="139"/>
                </a:cxn>
                <a:cxn ang="0">
                  <a:pos x="114" y="92"/>
                </a:cxn>
                <a:cxn ang="0">
                  <a:pos x="149" y="52"/>
                </a:cxn>
                <a:cxn ang="0">
                  <a:pos x="178" y="25"/>
                </a:cxn>
                <a:cxn ang="0">
                  <a:pos x="195" y="9"/>
                </a:cxn>
                <a:cxn ang="0">
                  <a:pos x="205" y="0"/>
                </a:cxn>
              </a:cxnLst>
              <a:rect l="0" t="0" r="r" b="b"/>
              <a:pathLst>
                <a:path w="412" h="725">
                  <a:moveTo>
                    <a:pt x="205" y="0"/>
                  </a:moveTo>
                  <a:lnTo>
                    <a:pt x="213" y="6"/>
                  </a:lnTo>
                  <a:lnTo>
                    <a:pt x="216" y="9"/>
                  </a:lnTo>
                  <a:lnTo>
                    <a:pt x="224" y="16"/>
                  </a:lnTo>
                  <a:lnTo>
                    <a:pt x="236" y="26"/>
                  </a:lnTo>
                  <a:lnTo>
                    <a:pt x="266" y="55"/>
                  </a:lnTo>
                  <a:lnTo>
                    <a:pt x="283" y="75"/>
                  </a:lnTo>
                  <a:lnTo>
                    <a:pt x="302" y="97"/>
                  </a:lnTo>
                  <a:lnTo>
                    <a:pt x="321" y="121"/>
                  </a:lnTo>
                  <a:lnTo>
                    <a:pt x="340" y="149"/>
                  </a:lnTo>
                  <a:lnTo>
                    <a:pt x="358" y="177"/>
                  </a:lnTo>
                  <a:lnTo>
                    <a:pt x="374" y="208"/>
                  </a:lnTo>
                  <a:lnTo>
                    <a:pt x="388" y="241"/>
                  </a:lnTo>
                  <a:lnTo>
                    <a:pt x="400" y="275"/>
                  </a:lnTo>
                  <a:lnTo>
                    <a:pt x="408" y="312"/>
                  </a:lnTo>
                  <a:lnTo>
                    <a:pt x="412" y="349"/>
                  </a:lnTo>
                  <a:lnTo>
                    <a:pt x="412" y="352"/>
                  </a:lnTo>
                  <a:lnTo>
                    <a:pt x="410" y="356"/>
                  </a:lnTo>
                  <a:lnTo>
                    <a:pt x="408" y="358"/>
                  </a:lnTo>
                  <a:lnTo>
                    <a:pt x="401" y="360"/>
                  </a:lnTo>
                  <a:lnTo>
                    <a:pt x="398" y="360"/>
                  </a:lnTo>
                  <a:lnTo>
                    <a:pt x="395" y="359"/>
                  </a:lnTo>
                  <a:lnTo>
                    <a:pt x="392" y="357"/>
                  </a:lnTo>
                  <a:lnTo>
                    <a:pt x="390" y="350"/>
                  </a:lnTo>
                  <a:lnTo>
                    <a:pt x="386" y="314"/>
                  </a:lnTo>
                  <a:lnTo>
                    <a:pt x="378" y="279"/>
                  </a:lnTo>
                  <a:lnTo>
                    <a:pt x="366" y="244"/>
                  </a:lnTo>
                  <a:lnTo>
                    <a:pt x="352" y="213"/>
                  </a:lnTo>
                  <a:lnTo>
                    <a:pt x="335" y="182"/>
                  </a:lnTo>
                  <a:lnTo>
                    <a:pt x="316" y="154"/>
                  </a:lnTo>
                  <a:lnTo>
                    <a:pt x="298" y="128"/>
                  </a:lnTo>
                  <a:lnTo>
                    <a:pt x="279" y="104"/>
                  </a:lnTo>
                  <a:lnTo>
                    <a:pt x="260" y="83"/>
                  </a:lnTo>
                  <a:lnTo>
                    <a:pt x="243" y="64"/>
                  </a:lnTo>
                  <a:lnTo>
                    <a:pt x="227" y="49"/>
                  </a:lnTo>
                  <a:lnTo>
                    <a:pt x="215" y="38"/>
                  </a:lnTo>
                  <a:lnTo>
                    <a:pt x="205" y="29"/>
                  </a:lnTo>
                  <a:lnTo>
                    <a:pt x="195" y="38"/>
                  </a:lnTo>
                  <a:lnTo>
                    <a:pt x="182" y="50"/>
                  </a:lnTo>
                  <a:lnTo>
                    <a:pt x="167" y="66"/>
                  </a:lnTo>
                  <a:lnTo>
                    <a:pt x="149" y="85"/>
                  </a:lnTo>
                  <a:lnTo>
                    <a:pt x="130" y="107"/>
                  </a:lnTo>
                  <a:lnTo>
                    <a:pt x="111" y="132"/>
                  </a:lnTo>
                  <a:lnTo>
                    <a:pt x="91" y="160"/>
                  </a:lnTo>
                  <a:lnTo>
                    <a:pt x="73" y="189"/>
                  </a:lnTo>
                  <a:lnTo>
                    <a:pt x="57" y="221"/>
                  </a:lnTo>
                  <a:lnTo>
                    <a:pt x="43" y="255"/>
                  </a:lnTo>
                  <a:lnTo>
                    <a:pt x="32" y="291"/>
                  </a:lnTo>
                  <a:lnTo>
                    <a:pt x="24" y="327"/>
                  </a:lnTo>
                  <a:lnTo>
                    <a:pt x="22" y="364"/>
                  </a:lnTo>
                  <a:lnTo>
                    <a:pt x="24" y="402"/>
                  </a:lnTo>
                  <a:lnTo>
                    <a:pt x="32" y="439"/>
                  </a:lnTo>
                  <a:lnTo>
                    <a:pt x="43" y="474"/>
                  </a:lnTo>
                  <a:lnTo>
                    <a:pt x="57" y="507"/>
                  </a:lnTo>
                  <a:lnTo>
                    <a:pt x="73" y="539"/>
                  </a:lnTo>
                  <a:lnTo>
                    <a:pt x="92" y="569"/>
                  </a:lnTo>
                  <a:lnTo>
                    <a:pt x="111" y="595"/>
                  </a:lnTo>
                  <a:lnTo>
                    <a:pt x="131" y="621"/>
                  </a:lnTo>
                  <a:lnTo>
                    <a:pt x="149" y="643"/>
                  </a:lnTo>
                  <a:lnTo>
                    <a:pt x="183" y="677"/>
                  </a:lnTo>
                  <a:lnTo>
                    <a:pt x="197" y="689"/>
                  </a:lnTo>
                  <a:lnTo>
                    <a:pt x="206" y="698"/>
                  </a:lnTo>
                  <a:lnTo>
                    <a:pt x="216" y="689"/>
                  </a:lnTo>
                  <a:lnTo>
                    <a:pt x="230" y="677"/>
                  </a:lnTo>
                  <a:lnTo>
                    <a:pt x="246" y="661"/>
                  </a:lnTo>
                  <a:lnTo>
                    <a:pt x="264" y="643"/>
                  </a:lnTo>
                  <a:lnTo>
                    <a:pt x="283" y="621"/>
                  </a:lnTo>
                  <a:lnTo>
                    <a:pt x="285" y="618"/>
                  </a:lnTo>
                  <a:lnTo>
                    <a:pt x="290" y="612"/>
                  </a:lnTo>
                  <a:lnTo>
                    <a:pt x="305" y="589"/>
                  </a:lnTo>
                  <a:lnTo>
                    <a:pt x="316" y="573"/>
                  </a:lnTo>
                  <a:lnTo>
                    <a:pt x="319" y="571"/>
                  </a:lnTo>
                  <a:lnTo>
                    <a:pt x="322" y="569"/>
                  </a:lnTo>
                  <a:lnTo>
                    <a:pt x="329" y="569"/>
                  </a:lnTo>
                  <a:lnTo>
                    <a:pt x="332" y="570"/>
                  </a:lnTo>
                  <a:lnTo>
                    <a:pt x="334" y="572"/>
                  </a:lnTo>
                  <a:lnTo>
                    <a:pt x="336" y="575"/>
                  </a:lnTo>
                  <a:lnTo>
                    <a:pt x="336" y="582"/>
                  </a:lnTo>
                  <a:lnTo>
                    <a:pt x="335" y="585"/>
                  </a:lnTo>
                  <a:lnTo>
                    <a:pt x="323" y="603"/>
                  </a:lnTo>
                  <a:lnTo>
                    <a:pt x="313" y="617"/>
                  </a:lnTo>
                  <a:lnTo>
                    <a:pt x="305" y="628"/>
                  </a:lnTo>
                  <a:lnTo>
                    <a:pt x="300" y="635"/>
                  </a:lnTo>
                  <a:lnTo>
                    <a:pt x="281" y="657"/>
                  </a:lnTo>
                  <a:lnTo>
                    <a:pt x="264" y="676"/>
                  </a:lnTo>
                  <a:lnTo>
                    <a:pt x="247" y="691"/>
                  </a:lnTo>
                  <a:lnTo>
                    <a:pt x="233" y="704"/>
                  </a:lnTo>
                  <a:lnTo>
                    <a:pt x="223" y="713"/>
                  </a:lnTo>
                  <a:lnTo>
                    <a:pt x="215" y="718"/>
                  </a:lnTo>
                  <a:lnTo>
                    <a:pt x="205" y="725"/>
                  </a:lnTo>
                  <a:lnTo>
                    <a:pt x="199" y="720"/>
                  </a:lnTo>
                  <a:lnTo>
                    <a:pt x="195" y="717"/>
                  </a:lnTo>
                  <a:lnTo>
                    <a:pt x="188" y="711"/>
                  </a:lnTo>
                  <a:lnTo>
                    <a:pt x="178" y="702"/>
                  </a:lnTo>
                  <a:lnTo>
                    <a:pt x="165" y="690"/>
                  </a:lnTo>
                  <a:lnTo>
                    <a:pt x="149" y="674"/>
                  </a:lnTo>
                  <a:lnTo>
                    <a:pt x="133" y="657"/>
                  </a:lnTo>
                  <a:lnTo>
                    <a:pt x="114" y="636"/>
                  </a:lnTo>
                  <a:lnTo>
                    <a:pt x="97" y="614"/>
                  </a:lnTo>
                  <a:lnTo>
                    <a:pt x="78" y="589"/>
                  </a:lnTo>
                  <a:lnTo>
                    <a:pt x="60" y="562"/>
                  </a:lnTo>
                  <a:lnTo>
                    <a:pt x="45" y="533"/>
                  </a:lnTo>
                  <a:lnTo>
                    <a:pt x="29" y="502"/>
                  </a:lnTo>
                  <a:lnTo>
                    <a:pt x="17" y="470"/>
                  </a:lnTo>
                  <a:lnTo>
                    <a:pt x="7" y="436"/>
                  </a:lnTo>
                  <a:lnTo>
                    <a:pt x="2" y="401"/>
                  </a:lnTo>
                  <a:lnTo>
                    <a:pt x="0" y="364"/>
                  </a:lnTo>
                  <a:lnTo>
                    <a:pt x="2" y="328"/>
                  </a:lnTo>
                  <a:lnTo>
                    <a:pt x="7" y="293"/>
                  </a:lnTo>
                  <a:lnTo>
                    <a:pt x="17" y="259"/>
                  </a:lnTo>
                  <a:lnTo>
                    <a:pt x="29" y="227"/>
                  </a:lnTo>
                  <a:lnTo>
                    <a:pt x="45" y="196"/>
                  </a:lnTo>
                  <a:lnTo>
                    <a:pt x="60" y="166"/>
                  </a:lnTo>
                  <a:lnTo>
                    <a:pt x="78" y="139"/>
                  </a:lnTo>
                  <a:lnTo>
                    <a:pt x="97" y="114"/>
                  </a:lnTo>
                  <a:lnTo>
                    <a:pt x="114" y="92"/>
                  </a:lnTo>
                  <a:lnTo>
                    <a:pt x="133" y="71"/>
                  </a:lnTo>
                  <a:lnTo>
                    <a:pt x="149" y="52"/>
                  </a:lnTo>
                  <a:lnTo>
                    <a:pt x="165" y="37"/>
                  </a:lnTo>
                  <a:lnTo>
                    <a:pt x="178" y="25"/>
                  </a:lnTo>
                  <a:lnTo>
                    <a:pt x="188" y="15"/>
                  </a:lnTo>
                  <a:lnTo>
                    <a:pt x="195" y="9"/>
                  </a:lnTo>
                  <a:lnTo>
                    <a:pt x="199" y="6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74"/>
            <p:cNvSpPr>
              <a:spLocks/>
            </p:cNvSpPr>
            <p:nvPr/>
          </p:nvSpPr>
          <p:spPr bwMode="auto">
            <a:xfrm>
              <a:off x="2009775" y="4562475"/>
              <a:ext cx="346075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28" y="0"/>
                </a:cxn>
                <a:cxn ang="0">
                  <a:pos x="432" y="2"/>
                </a:cxn>
                <a:cxn ang="0">
                  <a:pos x="434" y="4"/>
                </a:cxn>
                <a:cxn ang="0">
                  <a:pos x="436" y="7"/>
                </a:cxn>
                <a:cxn ang="0">
                  <a:pos x="436" y="14"/>
                </a:cxn>
                <a:cxn ang="0">
                  <a:pos x="434" y="17"/>
                </a:cxn>
                <a:cxn ang="0">
                  <a:pos x="432" y="20"/>
                </a:cxn>
                <a:cxn ang="0">
                  <a:pos x="425" y="22"/>
                </a:cxn>
                <a:cxn ang="0">
                  <a:pos x="11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436" h="22">
                  <a:moveTo>
                    <a:pt x="7" y="0"/>
                  </a:moveTo>
                  <a:lnTo>
                    <a:pt x="428" y="0"/>
                  </a:lnTo>
                  <a:lnTo>
                    <a:pt x="432" y="2"/>
                  </a:lnTo>
                  <a:lnTo>
                    <a:pt x="434" y="4"/>
                  </a:lnTo>
                  <a:lnTo>
                    <a:pt x="436" y="7"/>
                  </a:lnTo>
                  <a:lnTo>
                    <a:pt x="436" y="14"/>
                  </a:lnTo>
                  <a:lnTo>
                    <a:pt x="434" y="17"/>
                  </a:lnTo>
                  <a:lnTo>
                    <a:pt x="432" y="20"/>
                  </a:lnTo>
                  <a:lnTo>
                    <a:pt x="425" y="22"/>
                  </a:lnTo>
                  <a:lnTo>
                    <a:pt x="11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75"/>
            <p:cNvSpPr>
              <a:spLocks/>
            </p:cNvSpPr>
            <p:nvPr/>
          </p:nvSpPr>
          <p:spPr bwMode="auto">
            <a:xfrm>
              <a:off x="2008188" y="4395788"/>
              <a:ext cx="534988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665" y="0"/>
                </a:cxn>
                <a:cxn ang="0">
                  <a:pos x="669" y="1"/>
                </a:cxn>
                <a:cxn ang="0">
                  <a:pos x="672" y="3"/>
                </a:cxn>
                <a:cxn ang="0">
                  <a:pos x="675" y="6"/>
                </a:cxn>
                <a:cxn ang="0">
                  <a:pos x="676" y="11"/>
                </a:cxn>
                <a:cxn ang="0">
                  <a:pos x="673" y="17"/>
                </a:cxn>
                <a:cxn ang="0">
                  <a:pos x="671" y="19"/>
                </a:cxn>
                <a:cxn ang="0">
                  <a:pos x="668" y="22"/>
                </a:cxn>
                <a:cxn ang="0">
                  <a:pos x="8" y="22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676" h="22">
                  <a:moveTo>
                    <a:pt x="11" y="0"/>
                  </a:moveTo>
                  <a:lnTo>
                    <a:pt x="665" y="0"/>
                  </a:lnTo>
                  <a:lnTo>
                    <a:pt x="669" y="1"/>
                  </a:lnTo>
                  <a:lnTo>
                    <a:pt x="672" y="3"/>
                  </a:lnTo>
                  <a:lnTo>
                    <a:pt x="675" y="6"/>
                  </a:lnTo>
                  <a:lnTo>
                    <a:pt x="676" y="11"/>
                  </a:lnTo>
                  <a:lnTo>
                    <a:pt x="673" y="17"/>
                  </a:lnTo>
                  <a:lnTo>
                    <a:pt x="671" y="19"/>
                  </a:lnTo>
                  <a:lnTo>
                    <a:pt x="668" y="22"/>
                  </a:lnTo>
                  <a:lnTo>
                    <a:pt x="8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511653" y="2767634"/>
            <a:ext cx="850315" cy="631605"/>
            <a:chOff x="1987550" y="6205538"/>
            <a:chExt cx="660400" cy="490538"/>
          </a:xfrm>
          <a:solidFill>
            <a:schemeClr val="tx1"/>
          </a:solidFill>
        </p:grpSpPr>
        <p:sp>
          <p:nvSpPr>
            <p:cNvPr id="40" name="Freeform 458"/>
            <p:cNvSpPr>
              <a:spLocks noEditPoints="1"/>
            </p:cNvSpPr>
            <p:nvPr/>
          </p:nvSpPr>
          <p:spPr bwMode="auto">
            <a:xfrm>
              <a:off x="1987550" y="6205538"/>
              <a:ext cx="660400" cy="490538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21" y="598"/>
                </a:cxn>
                <a:cxn ang="0">
                  <a:pos x="811" y="598"/>
                </a:cxn>
                <a:cxn ang="0">
                  <a:pos x="811" y="22"/>
                </a:cxn>
                <a:cxn ang="0">
                  <a:pos x="21" y="22"/>
                </a:cxn>
                <a:cxn ang="0">
                  <a:pos x="0" y="0"/>
                </a:cxn>
                <a:cxn ang="0">
                  <a:pos x="833" y="0"/>
                </a:cxn>
                <a:cxn ang="0">
                  <a:pos x="833" y="620"/>
                </a:cxn>
                <a:cxn ang="0">
                  <a:pos x="0" y="620"/>
                </a:cxn>
                <a:cxn ang="0">
                  <a:pos x="0" y="0"/>
                </a:cxn>
              </a:cxnLst>
              <a:rect l="0" t="0" r="r" b="b"/>
              <a:pathLst>
                <a:path w="833" h="620">
                  <a:moveTo>
                    <a:pt x="21" y="22"/>
                  </a:moveTo>
                  <a:lnTo>
                    <a:pt x="21" y="598"/>
                  </a:lnTo>
                  <a:lnTo>
                    <a:pt x="811" y="598"/>
                  </a:lnTo>
                  <a:lnTo>
                    <a:pt x="811" y="22"/>
                  </a:lnTo>
                  <a:lnTo>
                    <a:pt x="21" y="22"/>
                  </a:lnTo>
                  <a:close/>
                  <a:moveTo>
                    <a:pt x="0" y="0"/>
                  </a:moveTo>
                  <a:lnTo>
                    <a:pt x="833" y="0"/>
                  </a:lnTo>
                  <a:lnTo>
                    <a:pt x="833" y="620"/>
                  </a:lnTo>
                  <a:lnTo>
                    <a:pt x="0" y="6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459"/>
            <p:cNvSpPr>
              <a:spLocks noChangeArrowheads="1"/>
            </p:cNvSpPr>
            <p:nvPr/>
          </p:nvSpPr>
          <p:spPr bwMode="auto">
            <a:xfrm>
              <a:off x="1998663" y="6308725"/>
              <a:ext cx="6350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60"/>
            <p:cNvSpPr>
              <a:spLocks/>
            </p:cNvSpPr>
            <p:nvPr/>
          </p:nvSpPr>
          <p:spPr bwMode="auto">
            <a:xfrm>
              <a:off x="2038350" y="6362700"/>
              <a:ext cx="428625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29" y="0"/>
                </a:cxn>
                <a:cxn ang="0">
                  <a:pos x="533" y="1"/>
                </a:cxn>
                <a:cxn ang="0">
                  <a:pos x="537" y="4"/>
                </a:cxn>
                <a:cxn ang="0">
                  <a:pos x="539" y="7"/>
                </a:cxn>
                <a:cxn ang="0">
                  <a:pos x="540" y="11"/>
                </a:cxn>
                <a:cxn ang="0">
                  <a:pos x="538" y="18"/>
                </a:cxn>
                <a:cxn ang="0">
                  <a:pos x="536" y="20"/>
                </a:cxn>
                <a:cxn ang="0">
                  <a:pos x="532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540" h="22">
                  <a:moveTo>
                    <a:pt x="11" y="0"/>
                  </a:moveTo>
                  <a:lnTo>
                    <a:pt x="529" y="0"/>
                  </a:lnTo>
                  <a:lnTo>
                    <a:pt x="533" y="1"/>
                  </a:lnTo>
                  <a:lnTo>
                    <a:pt x="537" y="4"/>
                  </a:lnTo>
                  <a:lnTo>
                    <a:pt x="539" y="7"/>
                  </a:lnTo>
                  <a:lnTo>
                    <a:pt x="540" y="11"/>
                  </a:lnTo>
                  <a:lnTo>
                    <a:pt x="538" y="18"/>
                  </a:lnTo>
                  <a:lnTo>
                    <a:pt x="536" y="20"/>
                  </a:lnTo>
                  <a:lnTo>
                    <a:pt x="532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61"/>
            <p:cNvSpPr>
              <a:spLocks/>
            </p:cNvSpPr>
            <p:nvPr/>
          </p:nvSpPr>
          <p:spPr bwMode="auto">
            <a:xfrm>
              <a:off x="2038350" y="6424613"/>
              <a:ext cx="428625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29" y="0"/>
                </a:cxn>
                <a:cxn ang="0">
                  <a:pos x="533" y="2"/>
                </a:cxn>
                <a:cxn ang="0">
                  <a:pos x="537" y="4"/>
                </a:cxn>
                <a:cxn ang="0">
                  <a:pos x="539" y="7"/>
                </a:cxn>
                <a:cxn ang="0">
                  <a:pos x="540" y="11"/>
                </a:cxn>
                <a:cxn ang="0">
                  <a:pos x="538" y="18"/>
                </a:cxn>
                <a:cxn ang="0">
                  <a:pos x="536" y="20"/>
                </a:cxn>
                <a:cxn ang="0">
                  <a:pos x="532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540" h="22">
                  <a:moveTo>
                    <a:pt x="11" y="0"/>
                  </a:moveTo>
                  <a:lnTo>
                    <a:pt x="529" y="0"/>
                  </a:lnTo>
                  <a:lnTo>
                    <a:pt x="533" y="2"/>
                  </a:lnTo>
                  <a:lnTo>
                    <a:pt x="537" y="4"/>
                  </a:lnTo>
                  <a:lnTo>
                    <a:pt x="539" y="7"/>
                  </a:lnTo>
                  <a:lnTo>
                    <a:pt x="540" y="11"/>
                  </a:lnTo>
                  <a:lnTo>
                    <a:pt x="538" y="18"/>
                  </a:lnTo>
                  <a:lnTo>
                    <a:pt x="536" y="20"/>
                  </a:lnTo>
                  <a:lnTo>
                    <a:pt x="532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62"/>
            <p:cNvSpPr>
              <a:spLocks/>
            </p:cNvSpPr>
            <p:nvPr/>
          </p:nvSpPr>
          <p:spPr bwMode="auto">
            <a:xfrm>
              <a:off x="2047875" y="6524625"/>
              <a:ext cx="136525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2" y="0"/>
                </a:cxn>
                <a:cxn ang="0">
                  <a:pos x="168" y="2"/>
                </a:cxn>
                <a:cxn ang="0">
                  <a:pos x="170" y="4"/>
                </a:cxn>
                <a:cxn ang="0">
                  <a:pos x="173" y="8"/>
                </a:cxn>
                <a:cxn ang="0">
                  <a:pos x="173" y="14"/>
                </a:cxn>
                <a:cxn ang="0">
                  <a:pos x="170" y="17"/>
                </a:cxn>
                <a:cxn ang="0">
                  <a:pos x="168" y="20"/>
                </a:cxn>
                <a:cxn ang="0">
                  <a:pos x="165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173" h="22">
                  <a:moveTo>
                    <a:pt x="11" y="0"/>
                  </a:moveTo>
                  <a:lnTo>
                    <a:pt x="162" y="0"/>
                  </a:lnTo>
                  <a:lnTo>
                    <a:pt x="168" y="2"/>
                  </a:lnTo>
                  <a:lnTo>
                    <a:pt x="170" y="4"/>
                  </a:lnTo>
                  <a:lnTo>
                    <a:pt x="173" y="8"/>
                  </a:lnTo>
                  <a:lnTo>
                    <a:pt x="173" y="14"/>
                  </a:lnTo>
                  <a:lnTo>
                    <a:pt x="170" y="17"/>
                  </a:lnTo>
                  <a:lnTo>
                    <a:pt x="168" y="20"/>
                  </a:lnTo>
                  <a:lnTo>
                    <a:pt x="165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63"/>
            <p:cNvSpPr>
              <a:spLocks/>
            </p:cNvSpPr>
            <p:nvPr/>
          </p:nvSpPr>
          <p:spPr bwMode="auto">
            <a:xfrm>
              <a:off x="2047875" y="6586538"/>
              <a:ext cx="136525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2" y="0"/>
                </a:cxn>
                <a:cxn ang="0">
                  <a:pos x="168" y="2"/>
                </a:cxn>
                <a:cxn ang="0">
                  <a:pos x="170" y="4"/>
                </a:cxn>
                <a:cxn ang="0">
                  <a:pos x="173" y="8"/>
                </a:cxn>
                <a:cxn ang="0">
                  <a:pos x="173" y="14"/>
                </a:cxn>
                <a:cxn ang="0">
                  <a:pos x="170" y="18"/>
                </a:cxn>
                <a:cxn ang="0">
                  <a:pos x="168" y="20"/>
                </a:cxn>
                <a:cxn ang="0">
                  <a:pos x="165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173" h="22">
                  <a:moveTo>
                    <a:pt x="11" y="0"/>
                  </a:moveTo>
                  <a:lnTo>
                    <a:pt x="162" y="0"/>
                  </a:lnTo>
                  <a:lnTo>
                    <a:pt x="168" y="2"/>
                  </a:lnTo>
                  <a:lnTo>
                    <a:pt x="170" y="4"/>
                  </a:lnTo>
                  <a:lnTo>
                    <a:pt x="173" y="8"/>
                  </a:lnTo>
                  <a:lnTo>
                    <a:pt x="173" y="14"/>
                  </a:lnTo>
                  <a:lnTo>
                    <a:pt x="170" y="18"/>
                  </a:lnTo>
                  <a:lnTo>
                    <a:pt x="168" y="20"/>
                  </a:lnTo>
                  <a:lnTo>
                    <a:pt x="165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64"/>
            <p:cNvSpPr>
              <a:spLocks noEditPoints="1"/>
            </p:cNvSpPr>
            <p:nvPr/>
          </p:nvSpPr>
          <p:spPr bwMode="auto">
            <a:xfrm>
              <a:off x="2225675" y="6497638"/>
              <a:ext cx="169863" cy="146050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160"/>
                </a:cxn>
                <a:cxn ang="0">
                  <a:pos x="193" y="160"/>
                </a:cxn>
                <a:cxn ang="0">
                  <a:pos x="193" y="22"/>
                </a:cxn>
                <a:cxn ang="0">
                  <a:pos x="22" y="22"/>
                </a:cxn>
                <a:cxn ang="0">
                  <a:pos x="0" y="0"/>
                </a:cxn>
                <a:cxn ang="0">
                  <a:pos x="215" y="0"/>
                </a:cxn>
                <a:cxn ang="0">
                  <a:pos x="215" y="182"/>
                </a:cxn>
                <a:cxn ang="0">
                  <a:pos x="0" y="182"/>
                </a:cxn>
                <a:cxn ang="0">
                  <a:pos x="0" y="0"/>
                </a:cxn>
              </a:cxnLst>
              <a:rect l="0" t="0" r="r" b="b"/>
              <a:pathLst>
                <a:path w="215" h="182">
                  <a:moveTo>
                    <a:pt x="22" y="22"/>
                  </a:moveTo>
                  <a:lnTo>
                    <a:pt x="22" y="160"/>
                  </a:lnTo>
                  <a:lnTo>
                    <a:pt x="193" y="160"/>
                  </a:lnTo>
                  <a:lnTo>
                    <a:pt x="193" y="22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215" y="0"/>
                  </a:lnTo>
                  <a:lnTo>
                    <a:pt x="215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65"/>
            <p:cNvSpPr>
              <a:spLocks noEditPoints="1"/>
            </p:cNvSpPr>
            <p:nvPr/>
          </p:nvSpPr>
          <p:spPr bwMode="auto">
            <a:xfrm>
              <a:off x="2432050" y="6497638"/>
              <a:ext cx="171450" cy="146050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160"/>
                </a:cxn>
                <a:cxn ang="0">
                  <a:pos x="192" y="160"/>
                </a:cxn>
                <a:cxn ang="0">
                  <a:pos x="192" y="22"/>
                </a:cxn>
                <a:cxn ang="0">
                  <a:pos x="22" y="22"/>
                </a:cxn>
                <a:cxn ang="0">
                  <a:pos x="0" y="0"/>
                </a:cxn>
                <a:cxn ang="0">
                  <a:pos x="214" y="0"/>
                </a:cxn>
                <a:cxn ang="0">
                  <a:pos x="214" y="182"/>
                </a:cxn>
                <a:cxn ang="0">
                  <a:pos x="0" y="182"/>
                </a:cxn>
                <a:cxn ang="0">
                  <a:pos x="0" y="0"/>
                </a:cxn>
              </a:cxnLst>
              <a:rect l="0" t="0" r="r" b="b"/>
              <a:pathLst>
                <a:path w="214" h="182">
                  <a:moveTo>
                    <a:pt x="22" y="22"/>
                  </a:moveTo>
                  <a:lnTo>
                    <a:pt x="22" y="160"/>
                  </a:lnTo>
                  <a:lnTo>
                    <a:pt x="192" y="160"/>
                  </a:lnTo>
                  <a:lnTo>
                    <a:pt x="192" y="22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214" y="0"/>
                  </a:lnTo>
                  <a:lnTo>
                    <a:pt x="214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66"/>
            <p:cNvSpPr>
              <a:spLocks noEditPoints="1"/>
            </p:cNvSpPr>
            <p:nvPr/>
          </p:nvSpPr>
          <p:spPr bwMode="auto">
            <a:xfrm>
              <a:off x="2049463" y="6234113"/>
              <a:ext cx="61913" cy="61913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31" y="24"/>
                </a:cxn>
                <a:cxn ang="0">
                  <a:pos x="24" y="30"/>
                </a:cxn>
                <a:cxn ang="0">
                  <a:pos x="22" y="38"/>
                </a:cxn>
                <a:cxn ang="0">
                  <a:pos x="24" y="47"/>
                </a:cxn>
                <a:cxn ang="0">
                  <a:pos x="31" y="54"/>
                </a:cxn>
                <a:cxn ang="0">
                  <a:pos x="40" y="56"/>
                </a:cxn>
                <a:cxn ang="0">
                  <a:pos x="48" y="54"/>
                </a:cxn>
                <a:cxn ang="0">
                  <a:pos x="55" y="47"/>
                </a:cxn>
                <a:cxn ang="0">
                  <a:pos x="57" y="38"/>
                </a:cxn>
                <a:cxn ang="0">
                  <a:pos x="55" y="30"/>
                </a:cxn>
                <a:cxn ang="0">
                  <a:pos x="48" y="24"/>
                </a:cxn>
                <a:cxn ang="0">
                  <a:pos x="40" y="22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6" y="24"/>
                </a:cxn>
                <a:cxn ang="0">
                  <a:pos x="79" y="38"/>
                </a:cxn>
                <a:cxn ang="0">
                  <a:pos x="76" y="54"/>
                </a:cxn>
                <a:cxn ang="0">
                  <a:pos x="68" y="67"/>
                </a:cxn>
                <a:cxn ang="0">
                  <a:pos x="55" y="74"/>
                </a:cxn>
                <a:cxn ang="0">
                  <a:pos x="40" y="78"/>
                </a:cxn>
                <a:cxn ang="0">
                  <a:pos x="24" y="74"/>
                </a:cxn>
                <a:cxn ang="0">
                  <a:pos x="12" y="67"/>
                </a:cxn>
                <a:cxn ang="0">
                  <a:pos x="3" y="54"/>
                </a:cxn>
                <a:cxn ang="0">
                  <a:pos x="0" y="38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4" y="3"/>
                </a:cxn>
                <a:cxn ang="0">
                  <a:pos x="40" y="0"/>
                </a:cxn>
              </a:cxnLst>
              <a:rect l="0" t="0" r="r" b="b"/>
              <a:pathLst>
                <a:path w="79" h="78">
                  <a:moveTo>
                    <a:pt x="40" y="22"/>
                  </a:moveTo>
                  <a:lnTo>
                    <a:pt x="31" y="24"/>
                  </a:lnTo>
                  <a:lnTo>
                    <a:pt x="24" y="30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31" y="54"/>
                  </a:lnTo>
                  <a:lnTo>
                    <a:pt x="40" y="56"/>
                  </a:lnTo>
                  <a:lnTo>
                    <a:pt x="48" y="54"/>
                  </a:lnTo>
                  <a:lnTo>
                    <a:pt x="55" y="47"/>
                  </a:lnTo>
                  <a:lnTo>
                    <a:pt x="57" y="38"/>
                  </a:lnTo>
                  <a:lnTo>
                    <a:pt x="55" y="30"/>
                  </a:lnTo>
                  <a:lnTo>
                    <a:pt x="48" y="24"/>
                  </a:lnTo>
                  <a:lnTo>
                    <a:pt x="40" y="22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6" y="24"/>
                  </a:lnTo>
                  <a:lnTo>
                    <a:pt x="79" y="38"/>
                  </a:lnTo>
                  <a:lnTo>
                    <a:pt x="76" y="54"/>
                  </a:lnTo>
                  <a:lnTo>
                    <a:pt x="68" y="67"/>
                  </a:lnTo>
                  <a:lnTo>
                    <a:pt x="55" y="74"/>
                  </a:lnTo>
                  <a:lnTo>
                    <a:pt x="40" y="78"/>
                  </a:lnTo>
                  <a:lnTo>
                    <a:pt x="24" y="74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7"/>
            <p:cNvSpPr>
              <a:spLocks noEditPoints="1"/>
            </p:cNvSpPr>
            <p:nvPr/>
          </p:nvSpPr>
          <p:spPr bwMode="auto">
            <a:xfrm>
              <a:off x="2125663" y="6234113"/>
              <a:ext cx="63500" cy="61913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1" y="24"/>
                </a:cxn>
                <a:cxn ang="0">
                  <a:pos x="24" y="30"/>
                </a:cxn>
                <a:cxn ang="0">
                  <a:pos x="22" y="38"/>
                </a:cxn>
                <a:cxn ang="0">
                  <a:pos x="24" y="47"/>
                </a:cxn>
                <a:cxn ang="0">
                  <a:pos x="31" y="54"/>
                </a:cxn>
                <a:cxn ang="0">
                  <a:pos x="39" y="56"/>
                </a:cxn>
                <a:cxn ang="0">
                  <a:pos x="48" y="54"/>
                </a:cxn>
                <a:cxn ang="0">
                  <a:pos x="55" y="47"/>
                </a:cxn>
                <a:cxn ang="0">
                  <a:pos x="57" y="38"/>
                </a:cxn>
                <a:cxn ang="0">
                  <a:pos x="55" y="30"/>
                </a:cxn>
                <a:cxn ang="0">
                  <a:pos x="48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5" y="3"/>
                </a:cxn>
                <a:cxn ang="0">
                  <a:pos x="68" y="11"/>
                </a:cxn>
                <a:cxn ang="0">
                  <a:pos x="76" y="24"/>
                </a:cxn>
                <a:cxn ang="0">
                  <a:pos x="79" y="38"/>
                </a:cxn>
                <a:cxn ang="0">
                  <a:pos x="76" y="54"/>
                </a:cxn>
                <a:cxn ang="0">
                  <a:pos x="68" y="67"/>
                </a:cxn>
                <a:cxn ang="0">
                  <a:pos x="55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2" y="67"/>
                </a:cxn>
                <a:cxn ang="0">
                  <a:pos x="3" y="54"/>
                </a:cxn>
                <a:cxn ang="0">
                  <a:pos x="0" y="38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79" h="78">
                  <a:moveTo>
                    <a:pt x="39" y="22"/>
                  </a:moveTo>
                  <a:lnTo>
                    <a:pt x="31" y="24"/>
                  </a:lnTo>
                  <a:lnTo>
                    <a:pt x="24" y="30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31" y="54"/>
                  </a:lnTo>
                  <a:lnTo>
                    <a:pt x="39" y="56"/>
                  </a:lnTo>
                  <a:lnTo>
                    <a:pt x="48" y="54"/>
                  </a:lnTo>
                  <a:lnTo>
                    <a:pt x="55" y="47"/>
                  </a:lnTo>
                  <a:lnTo>
                    <a:pt x="57" y="38"/>
                  </a:lnTo>
                  <a:lnTo>
                    <a:pt x="55" y="30"/>
                  </a:lnTo>
                  <a:lnTo>
                    <a:pt x="48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5" y="3"/>
                  </a:lnTo>
                  <a:lnTo>
                    <a:pt x="68" y="11"/>
                  </a:lnTo>
                  <a:lnTo>
                    <a:pt x="76" y="24"/>
                  </a:lnTo>
                  <a:lnTo>
                    <a:pt x="79" y="38"/>
                  </a:lnTo>
                  <a:lnTo>
                    <a:pt x="76" y="54"/>
                  </a:lnTo>
                  <a:lnTo>
                    <a:pt x="68" y="67"/>
                  </a:lnTo>
                  <a:lnTo>
                    <a:pt x="55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68"/>
            <p:cNvSpPr>
              <a:spLocks noEditPoints="1"/>
            </p:cNvSpPr>
            <p:nvPr/>
          </p:nvSpPr>
          <p:spPr bwMode="auto">
            <a:xfrm>
              <a:off x="2201863" y="6234113"/>
              <a:ext cx="61913" cy="61913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30" y="24"/>
                </a:cxn>
                <a:cxn ang="0">
                  <a:pos x="24" y="30"/>
                </a:cxn>
                <a:cxn ang="0">
                  <a:pos x="22" y="38"/>
                </a:cxn>
                <a:cxn ang="0">
                  <a:pos x="24" y="47"/>
                </a:cxn>
                <a:cxn ang="0">
                  <a:pos x="30" y="54"/>
                </a:cxn>
                <a:cxn ang="0">
                  <a:pos x="39" y="56"/>
                </a:cxn>
                <a:cxn ang="0">
                  <a:pos x="48" y="54"/>
                </a:cxn>
                <a:cxn ang="0">
                  <a:pos x="55" y="47"/>
                </a:cxn>
                <a:cxn ang="0">
                  <a:pos x="57" y="38"/>
                </a:cxn>
                <a:cxn ang="0">
                  <a:pos x="55" y="30"/>
                </a:cxn>
                <a:cxn ang="0">
                  <a:pos x="48" y="24"/>
                </a:cxn>
                <a:cxn ang="0">
                  <a:pos x="39" y="22"/>
                </a:cxn>
                <a:cxn ang="0">
                  <a:pos x="39" y="0"/>
                </a:cxn>
                <a:cxn ang="0">
                  <a:pos x="53" y="3"/>
                </a:cxn>
                <a:cxn ang="0">
                  <a:pos x="67" y="11"/>
                </a:cxn>
                <a:cxn ang="0">
                  <a:pos x="74" y="24"/>
                </a:cxn>
                <a:cxn ang="0">
                  <a:pos x="78" y="38"/>
                </a:cxn>
                <a:cxn ang="0">
                  <a:pos x="74" y="54"/>
                </a:cxn>
                <a:cxn ang="0">
                  <a:pos x="67" y="67"/>
                </a:cxn>
                <a:cxn ang="0">
                  <a:pos x="53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2" y="67"/>
                </a:cxn>
                <a:cxn ang="0">
                  <a:pos x="3" y="54"/>
                </a:cxn>
                <a:cxn ang="0">
                  <a:pos x="0" y="38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78" h="78">
                  <a:moveTo>
                    <a:pt x="39" y="22"/>
                  </a:moveTo>
                  <a:lnTo>
                    <a:pt x="30" y="24"/>
                  </a:lnTo>
                  <a:lnTo>
                    <a:pt x="24" y="30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30" y="54"/>
                  </a:lnTo>
                  <a:lnTo>
                    <a:pt x="39" y="56"/>
                  </a:lnTo>
                  <a:lnTo>
                    <a:pt x="48" y="54"/>
                  </a:lnTo>
                  <a:lnTo>
                    <a:pt x="55" y="47"/>
                  </a:lnTo>
                  <a:lnTo>
                    <a:pt x="57" y="38"/>
                  </a:lnTo>
                  <a:lnTo>
                    <a:pt x="55" y="30"/>
                  </a:lnTo>
                  <a:lnTo>
                    <a:pt x="48" y="24"/>
                  </a:lnTo>
                  <a:lnTo>
                    <a:pt x="39" y="22"/>
                  </a:lnTo>
                  <a:close/>
                  <a:moveTo>
                    <a:pt x="39" y="0"/>
                  </a:moveTo>
                  <a:lnTo>
                    <a:pt x="53" y="3"/>
                  </a:lnTo>
                  <a:lnTo>
                    <a:pt x="67" y="11"/>
                  </a:lnTo>
                  <a:lnTo>
                    <a:pt x="74" y="24"/>
                  </a:lnTo>
                  <a:lnTo>
                    <a:pt x="78" y="38"/>
                  </a:lnTo>
                  <a:lnTo>
                    <a:pt x="74" y="54"/>
                  </a:lnTo>
                  <a:lnTo>
                    <a:pt x="67" y="67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350868" y="2256539"/>
            <a:ext cx="461301" cy="519428"/>
            <a:chOff x="8910638" y="4943475"/>
            <a:chExt cx="592138" cy="666751"/>
          </a:xfrm>
          <a:solidFill>
            <a:schemeClr val="tx1"/>
          </a:solidFill>
        </p:grpSpPr>
        <p:sp>
          <p:nvSpPr>
            <p:cNvPr id="52" name="Freeform 874"/>
            <p:cNvSpPr>
              <a:spLocks/>
            </p:cNvSpPr>
            <p:nvPr/>
          </p:nvSpPr>
          <p:spPr bwMode="auto">
            <a:xfrm>
              <a:off x="9244013" y="5018088"/>
              <a:ext cx="17463" cy="904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1" y="6"/>
                </a:cxn>
                <a:cxn ang="0">
                  <a:pos x="22" y="11"/>
                </a:cxn>
                <a:cxn ang="0">
                  <a:pos x="22" y="102"/>
                </a:cxn>
                <a:cxn ang="0">
                  <a:pos x="21" y="106"/>
                </a:cxn>
                <a:cxn ang="0">
                  <a:pos x="19" y="110"/>
                </a:cxn>
                <a:cxn ang="0">
                  <a:pos x="16" y="112"/>
                </a:cxn>
                <a:cxn ang="0">
                  <a:pos x="11" y="113"/>
                </a:cxn>
                <a:cxn ang="0">
                  <a:pos x="5" y="111"/>
                </a:cxn>
                <a:cxn ang="0">
                  <a:pos x="3" y="109"/>
                </a:cxn>
                <a:cxn ang="0">
                  <a:pos x="0" y="105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2" h="113">
                  <a:moveTo>
                    <a:pt x="11" y="0"/>
                  </a:move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02"/>
                  </a:lnTo>
                  <a:lnTo>
                    <a:pt x="21" y="106"/>
                  </a:lnTo>
                  <a:lnTo>
                    <a:pt x="19" y="110"/>
                  </a:lnTo>
                  <a:lnTo>
                    <a:pt x="16" y="112"/>
                  </a:lnTo>
                  <a:lnTo>
                    <a:pt x="11" y="113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5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875"/>
            <p:cNvSpPr>
              <a:spLocks/>
            </p:cNvSpPr>
            <p:nvPr/>
          </p:nvSpPr>
          <p:spPr bwMode="auto">
            <a:xfrm>
              <a:off x="9144001" y="5172075"/>
              <a:ext cx="17463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85"/>
                </a:cxn>
                <a:cxn ang="0">
                  <a:pos x="20" y="88"/>
                </a:cxn>
                <a:cxn ang="0">
                  <a:pos x="17" y="91"/>
                </a:cxn>
                <a:cxn ang="0">
                  <a:pos x="14" y="93"/>
                </a:cxn>
                <a:cxn ang="0">
                  <a:pos x="8" y="93"/>
                </a:cxn>
                <a:cxn ang="0">
                  <a:pos x="4" y="91"/>
                </a:cxn>
                <a:cxn ang="0">
                  <a:pos x="2" y="88"/>
                </a:cxn>
                <a:cxn ang="0">
                  <a:pos x="0" y="82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8" y="0"/>
                </a:cxn>
              </a:cxnLst>
              <a:rect l="0" t="0" r="r" b="b"/>
              <a:pathLst>
                <a:path w="22" h="93">
                  <a:moveTo>
                    <a:pt x="8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85"/>
                  </a:lnTo>
                  <a:lnTo>
                    <a:pt x="20" y="88"/>
                  </a:lnTo>
                  <a:lnTo>
                    <a:pt x="17" y="91"/>
                  </a:lnTo>
                  <a:lnTo>
                    <a:pt x="14" y="93"/>
                  </a:lnTo>
                  <a:lnTo>
                    <a:pt x="8" y="93"/>
                  </a:lnTo>
                  <a:lnTo>
                    <a:pt x="4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876"/>
            <p:cNvSpPr>
              <a:spLocks/>
            </p:cNvSpPr>
            <p:nvPr/>
          </p:nvSpPr>
          <p:spPr bwMode="auto">
            <a:xfrm>
              <a:off x="9194801" y="5091113"/>
              <a:ext cx="17463" cy="889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2" y="106"/>
                </a:cxn>
                <a:cxn ang="0">
                  <a:pos x="20" y="109"/>
                </a:cxn>
                <a:cxn ang="0">
                  <a:pos x="17" y="111"/>
                </a:cxn>
                <a:cxn ang="0">
                  <a:pos x="11" y="113"/>
                </a:cxn>
                <a:cxn ang="0">
                  <a:pos x="6" y="112"/>
                </a:cxn>
                <a:cxn ang="0">
                  <a:pos x="3" y="110"/>
                </a:cxn>
                <a:cxn ang="0">
                  <a:pos x="1" y="107"/>
                </a:cxn>
                <a:cxn ang="0">
                  <a:pos x="0" y="102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2" h="113">
                  <a:moveTo>
                    <a:pt x="7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06"/>
                  </a:lnTo>
                  <a:lnTo>
                    <a:pt x="20" y="109"/>
                  </a:lnTo>
                  <a:lnTo>
                    <a:pt x="17" y="111"/>
                  </a:lnTo>
                  <a:lnTo>
                    <a:pt x="11" y="113"/>
                  </a:lnTo>
                  <a:lnTo>
                    <a:pt x="6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877"/>
            <p:cNvSpPr>
              <a:spLocks/>
            </p:cNvSpPr>
            <p:nvPr/>
          </p:nvSpPr>
          <p:spPr bwMode="auto">
            <a:xfrm>
              <a:off x="9091613" y="5137150"/>
              <a:ext cx="17463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2" y="11"/>
                </a:cxn>
                <a:cxn ang="0">
                  <a:pos x="22" y="83"/>
                </a:cxn>
                <a:cxn ang="0">
                  <a:pos x="21" y="87"/>
                </a:cxn>
                <a:cxn ang="0">
                  <a:pos x="19" y="91"/>
                </a:cxn>
                <a:cxn ang="0">
                  <a:pos x="15" y="93"/>
                </a:cxn>
                <a:cxn ang="0">
                  <a:pos x="11" y="94"/>
                </a:cxn>
                <a:cxn ang="0">
                  <a:pos x="7" y="93"/>
                </a:cxn>
                <a:cxn ang="0">
                  <a:pos x="3" y="91"/>
                </a:cxn>
                <a:cxn ang="0">
                  <a:pos x="1" y="87"/>
                </a:cxn>
                <a:cxn ang="0">
                  <a:pos x="0" y="83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8" y="0"/>
                </a:cxn>
              </a:cxnLst>
              <a:rect l="0" t="0" r="r" b="b"/>
              <a:pathLst>
                <a:path w="22" h="94">
                  <a:moveTo>
                    <a:pt x="8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2" y="83"/>
                  </a:lnTo>
                  <a:lnTo>
                    <a:pt x="21" y="87"/>
                  </a:lnTo>
                  <a:lnTo>
                    <a:pt x="19" y="91"/>
                  </a:lnTo>
                  <a:lnTo>
                    <a:pt x="15" y="93"/>
                  </a:lnTo>
                  <a:lnTo>
                    <a:pt x="11" y="94"/>
                  </a:lnTo>
                  <a:lnTo>
                    <a:pt x="7" y="93"/>
                  </a:lnTo>
                  <a:lnTo>
                    <a:pt x="3" y="91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878"/>
            <p:cNvSpPr>
              <a:spLocks/>
            </p:cNvSpPr>
            <p:nvPr/>
          </p:nvSpPr>
          <p:spPr bwMode="auto">
            <a:xfrm>
              <a:off x="9040813" y="5097463"/>
              <a:ext cx="17463" cy="762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11"/>
                </a:cxn>
                <a:cxn ang="0">
                  <a:pos x="22" y="84"/>
                </a:cxn>
                <a:cxn ang="0">
                  <a:pos x="20" y="90"/>
                </a:cxn>
                <a:cxn ang="0">
                  <a:pos x="18" y="92"/>
                </a:cxn>
                <a:cxn ang="0">
                  <a:pos x="14" y="95"/>
                </a:cxn>
                <a:cxn ang="0">
                  <a:pos x="8" y="95"/>
                </a:cxn>
                <a:cxn ang="0">
                  <a:pos x="4" y="92"/>
                </a:cxn>
                <a:cxn ang="0">
                  <a:pos x="2" y="90"/>
                </a:cxn>
                <a:cxn ang="0">
                  <a:pos x="0" y="87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22" h="95">
                  <a:moveTo>
                    <a:pt x="8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11"/>
                  </a:lnTo>
                  <a:lnTo>
                    <a:pt x="22" y="84"/>
                  </a:lnTo>
                  <a:lnTo>
                    <a:pt x="20" y="90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8" y="95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879"/>
            <p:cNvSpPr>
              <a:spLocks/>
            </p:cNvSpPr>
            <p:nvPr/>
          </p:nvSpPr>
          <p:spPr bwMode="auto">
            <a:xfrm>
              <a:off x="8990013" y="5067300"/>
              <a:ext cx="17463" cy="682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75"/>
                </a:cxn>
                <a:cxn ang="0">
                  <a:pos x="21" y="80"/>
                </a:cxn>
                <a:cxn ang="0">
                  <a:pos x="19" y="83"/>
                </a:cxn>
                <a:cxn ang="0">
                  <a:pos x="16" y="85"/>
                </a:cxn>
                <a:cxn ang="0">
                  <a:pos x="11" y="86"/>
                </a:cxn>
                <a:cxn ang="0">
                  <a:pos x="5" y="84"/>
                </a:cxn>
                <a:cxn ang="0">
                  <a:pos x="2" y="82"/>
                </a:cxn>
                <a:cxn ang="0">
                  <a:pos x="0" y="79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22" h="86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75"/>
                  </a:lnTo>
                  <a:lnTo>
                    <a:pt x="21" y="80"/>
                  </a:lnTo>
                  <a:lnTo>
                    <a:pt x="19" y="83"/>
                  </a:lnTo>
                  <a:lnTo>
                    <a:pt x="16" y="85"/>
                  </a:lnTo>
                  <a:lnTo>
                    <a:pt x="11" y="86"/>
                  </a:lnTo>
                  <a:lnTo>
                    <a:pt x="5" y="84"/>
                  </a:lnTo>
                  <a:lnTo>
                    <a:pt x="2" y="82"/>
                  </a:lnTo>
                  <a:lnTo>
                    <a:pt x="0" y="79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880"/>
            <p:cNvSpPr>
              <a:spLocks noEditPoints="1"/>
            </p:cNvSpPr>
            <p:nvPr/>
          </p:nvSpPr>
          <p:spPr bwMode="auto">
            <a:xfrm>
              <a:off x="8910638" y="5164138"/>
              <a:ext cx="463550" cy="374650"/>
            </a:xfrm>
            <a:custGeom>
              <a:avLst/>
              <a:gdLst/>
              <a:ahLst/>
              <a:cxnLst>
                <a:cxn ang="0">
                  <a:pos x="48" y="66"/>
                </a:cxn>
                <a:cxn ang="0">
                  <a:pos x="24" y="144"/>
                </a:cxn>
                <a:cxn ang="0">
                  <a:pos x="26" y="226"/>
                </a:cxn>
                <a:cxn ang="0">
                  <a:pos x="46" y="294"/>
                </a:cxn>
                <a:cxn ang="0">
                  <a:pos x="84" y="353"/>
                </a:cxn>
                <a:cxn ang="0">
                  <a:pos x="135" y="402"/>
                </a:cxn>
                <a:cxn ang="0">
                  <a:pos x="194" y="434"/>
                </a:cxn>
                <a:cxn ang="0">
                  <a:pos x="259" y="449"/>
                </a:cxn>
                <a:cxn ang="0">
                  <a:pos x="329" y="449"/>
                </a:cxn>
                <a:cxn ang="0">
                  <a:pos x="399" y="429"/>
                </a:cxn>
                <a:cxn ang="0">
                  <a:pos x="462" y="392"/>
                </a:cxn>
                <a:cxn ang="0">
                  <a:pos x="513" y="338"/>
                </a:cxn>
                <a:cxn ang="0">
                  <a:pos x="547" y="272"/>
                </a:cxn>
                <a:cxn ang="0">
                  <a:pos x="562" y="199"/>
                </a:cxn>
                <a:cxn ang="0">
                  <a:pos x="67" y="31"/>
                </a:cxn>
                <a:cxn ang="0">
                  <a:pos x="303" y="177"/>
                </a:cxn>
                <a:cxn ang="0">
                  <a:pos x="584" y="188"/>
                </a:cxn>
                <a:cxn ang="0">
                  <a:pos x="570" y="273"/>
                </a:cxn>
                <a:cxn ang="0">
                  <a:pos x="530" y="351"/>
                </a:cxn>
                <a:cxn ang="0">
                  <a:pos x="475" y="410"/>
                </a:cxn>
                <a:cxn ang="0">
                  <a:pos x="408" y="449"/>
                </a:cxn>
                <a:cxn ang="0">
                  <a:pos x="331" y="471"/>
                </a:cxn>
                <a:cxn ang="0">
                  <a:pos x="255" y="471"/>
                </a:cxn>
                <a:cxn ang="0">
                  <a:pos x="186" y="454"/>
                </a:cxn>
                <a:cxn ang="0">
                  <a:pos x="122" y="419"/>
                </a:cxn>
                <a:cxn ang="0">
                  <a:pos x="66" y="367"/>
                </a:cxn>
                <a:cxn ang="0">
                  <a:pos x="27" y="303"/>
                </a:cxn>
                <a:cxn ang="0">
                  <a:pos x="5" y="229"/>
                </a:cxn>
                <a:cxn ang="0">
                  <a:pos x="1" y="152"/>
                </a:cxn>
                <a:cxn ang="0">
                  <a:pos x="18" y="80"/>
                </a:cxn>
                <a:cxn ang="0">
                  <a:pos x="54" y="11"/>
                </a:cxn>
                <a:cxn ang="0">
                  <a:pos x="55" y="10"/>
                </a:cxn>
                <a:cxn ang="0">
                  <a:pos x="63" y="0"/>
                </a:cxn>
              </a:cxnLst>
              <a:rect l="0" t="0" r="r" b="b"/>
              <a:pathLst>
                <a:path w="584" h="473">
                  <a:moveTo>
                    <a:pt x="67" y="31"/>
                  </a:moveTo>
                  <a:lnTo>
                    <a:pt x="48" y="66"/>
                  </a:lnTo>
                  <a:lnTo>
                    <a:pt x="33" y="105"/>
                  </a:lnTo>
                  <a:lnTo>
                    <a:pt x="24" y="144"/>
                  </a:lnTo>
                  <a:lnTo>
                    <a:pt x="22" y="185"/>
                  </a:lnTo>
                  <a:lnTo>
                    <a:pt x="26" y="226"/>
                  </a:lnTo>
                  <a:lnTo>
                    <a:pt x="33" y="261"/>
                  </a:lnTo>
                  <a:lnTo>
                    <a:pt x="46" y="294"/>
                  </a:lnTo>
                  <a:lnTo>
                    <a:pt x="63" y="325"/>
                  </a:lnTo>
                  <a:lnTo>
                    <a:pt x="84" y="353"/>
                  </a:lnTo>
                  <a:lnTo>
                    <a:pt x="108" y="379"/>
                  </a:lnTo>
                  <a:lnTo>
                    <a:pt x="135" y="402"/>
                  </a:lnTo>
                  <a:lnTo>
                    <a:pt x="164" y="419"/>
                  </a:lnTo>
                  <a:lnTo>
                    <a:pt x="194" y="434"/>
                  </a:lnTo>
                  <a:lnTo>
                    <a:pt x="226" y="444"/>
                  </a:lnTo>
                  <a:lnTo>
                    <a:pt x="259" y="449"/>
                  </a:lnTo>
                  <a:lnTo>
                    <a:pt x="292" y="451"/>
                  </a:lnTo>
                  <a:lnTo>
                    <a:pt x="329" y="449"/>
                  </a:lnTo>
                  <a:lnTo>
                    <a:pt x="365" y="441"/>
                  </a:lnTo>
                  <a:lnTo>
                    <a:pt x="399" y="429"/>
                  </a:lnTo>
                  <a:lnTo>
                    <a:pt x="432" y="413"/>
                  </a:lnTo>
                  <a:lnTo>
                    <a:pt x="462" y="392"/>
                  </a:lnTo>
                  <a:lnTo>
                    <a:pt x="490" y="367"/>
                  </a:lnTo>
                  <a:lnTo>
                    <a:pt x="513" y="338"/>
                  </a:lnTo>
                  <a:lnTo>
                    <a:pt x="532" y="306"/>
                  </a:lnTo>
                  <a:lnTo>
                    <a:pt x="547" y="272"/>
                  </a:lnTo>
                  <a:lnTo>
                    <a:pt x="557" y="236"/>
                  </a:lnTo>
                  <a:lnTo>
                    <a:pt x="562" y="199"/>
                  </a:lnTo>
                  <a:lnTo>
                    <a:pt x="295" y="199"/>
                  </a:lnTo>
                  <a:lnTo>
                    <a:pt x="67" y="31"/>
                  </a:lnTo>
                  <a:close/>
                  <a:moveTo>
                    <a:pt x="63" y="0"/>
                  </a:moveTo>
                  <a:lnTo>
                    <a:pt x="303" y="177"/>
                  </a:lnTo>
                  <a:lnTo>
                    <a:pt x="584" y="177"/>
                  </a:lnTo>
                  <a:lnTo>
                    <a:pt x="584" y="188"/>
                  </a:lnTo>
                  <a:lnTo>
                    <a:pt x="580" y="231"/>
                  </a:lnTo>
                  <a:lnTo>
                    <a:pt x="570" y="273"/>
                  </a:lnTo>
                  <a:lnTo>
                    <a:pt x="553" y="314"/>
                  </a:lnTo>
                  <a:lnTo>
                    <a:pt x="530" y="351"/>
                  </a:lnTo>
                  <a:lnTo>
                    <a:pt x="505" y="382"/>
                  </a:lnTo>
                  <a:lnTo>
                    <a:pt x="475" y="410"/>
                  </a:lnTo>
                  <a:lnTo>
                    <a:pt x="443" y="432"/>
                  </a:lnTo>
                  <a:lnTo>
                    <a:pt x="408" y="449"/>
                  </a:lnTo>
                  <a:lnTo>
                    <a:pt x="371" y="462"/>
                  </a:lnTo>
                  <a:lnTo>
                    <a:pt x="331" y="471"/>
                  </a:lnTo>
                  <a:lnTo>
                    <a:pt x="292" y="473"/>
                  </a:lnTo>
                  <a:lnTo>
                    <a:pt x="255" y="471"/>
                  </a:lnTo>
                  <a:lnTo>
                    <a:pt x="220" y="465"/>
                  </a:lnTo>
                  <a:lnTo>
                    <a:pt x="186" y="454"/>
                  </a:lnTo>
                  <a:lnTo>
                    <a:pt x="153" y="438"/>
                  </a:lnTo>
                  <a:lnTo>
                    <a:pt x="122" y="419"/>
                  </a:lnTo>
                  <a:lnTo>
                    <a:pt x="93" y="395"/>
                  </a:lnTo>
                  <a:lnTo>
                    <a:pt x="66" y="367"/>
                  </a:lnTo>
                  <a:lnTo>
                    <a:pt x="44" y="336"/>
                  </a:lnTo>
                  <a:lnTo>
                    <a:pt x="27" y="303"/>
                  </a:lnTo>
                  <a:lnTo>
                    <a:pt x="13" y="267"/>
                  </a:lnTo>
                  <a:lnTo>
                    <a:pt x="5" y="229"/>
                  </a:lnTo>
                  <a:lnTo>
                    <a:pt x="0" y="191"/>
                  </a:lnTo>
                  <a:lnTo>
                    <a:pt x="1" y="152"/>
                  </a:lnTo>
                  <a:lnTo>
                    <a:pt x="8" y="115"/>
                  </a:lnTo>
                  <a:lnTo>
                    <a:pt x="18" y="80"/>
                  </a:lnTo>
                  <a:lnTo>
                    <a:pt x="34" y="44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881"/>
            <p:cNvSpPr>
              <a:spLocks noEditPoints="1"/>
            </p:cNvSpPr>
            <p:nvPr/>
          </p:nvSpPr>
          <p:spPr bwMode="auto">
            <a:xfrm>
              <a:off x="8955088" y="4943475"/>
              <a:ext cx="328613" cy="249238"/>
            </a:xfrm>
            <a:custGeom>
              <a:avLst/>
              <a:gdLst/>
              <a:ahLst/>
              <a:cxnLst>
                <a:cxn ang="0">
                  <a:pos x="243" y="22"/>
                </a:cxn>
                <a:cxn ang="0">
                  <a:pos x="203" y="26"/>
                </a:cxn>
                <a:cxn ang="0">
                  <a:pos x="163" y="34"/>
                </a:cxn>
                <a:cxn ang="0">
                  <a:pos x="126" y="50"/>
                </a:cxn>
                <a:cxn ang="0">
                  <a:pos x="90" y="70"/>
                </a:cxn>
                <a:cxn ang="0">
                  <a:pos x="58" y="95"/>
                </a:cxn>
                <a:cxn ang="0">
                  <a:pos x="31" y="125"/>
                </a:cxn>
                <a:cxn ang="0">
                  <a:pos x="247" y="284"/>
                </a:cxn>
                <a:cxn ang="0">
                  <a:pos x="386" y="63"/>
                </a:cxn>
                <a:cxn ang="0">
                  <a:pos x="353" y="45"/>
                </a:cxn>
                <a:cxn ang="0">
                  <a:pos x="318" y="32"/>
                </a:cxn>
                <a:cxn ang="0">
                  <a:pos x="281" y="24"/>
                </a:cxn>
                <a:cxn ang="0">
                  <a:pos x="243" y="22"/>
                </a:cxn>
                <a:cxn ang="0">
                  <a:pos x="243" y="0"/>
                </a:cxn>
                <a:cxn ang="0">
                  <a:pos x="287" y="4"/>
                </a:cxn>
                <a:cxn ang="0">
                  <a:pos x="329" y="13"/>
                </a:cxn>
                <a:cxn ang="0">
                  <a:pos x="370" y="29"/>
                </a:cxn>
                <a:cxn ang="0">
                  <a:pos x="407" y="51"/>
                </a:cxn>
                <a:cxn ang="0">
                  <a:pos x="416" y="57"/>
                </a:cxn>
                <a:cxn ang="0">
                  <a:pos x="253" y="315"/>
                </a:cxn>
                <a:cxn ang="0">
                  <a:pos x="0" y="130"/>
                </a:cxn>
                <a:cxn ang="0">
                  <a:pos x="7" y="121"/>
                </a:cxn>
                <a:cxn ang="0">
                  <a:pos x="32" y="90"/>
                </a:cxn>
                <a:cxn ang="0">
                  <a:pos x="62" y="64"/>
                </a:cxn>
                <a:cxn ang="0">
                  <a:pos x="94" y="42"/>
                </a:cxn>
                <a:cxn ang="0">
                  <a:pos x="128" y="24"/>
                </a:cxn>
                <a:cxn ang="0">
                  <a:pos x="165" y="11"/>
                </a:cxn>
                <a:cxn ang="0">
                  <a:pos x="204" y="2"/>
                </a:cxn>
                <a:cxn ang="0">
                  <a:pos x="243" y="0"/>
                </a:cxn>
              </a:cxnLst>
              <a:rect l="0" t="0" r="r" b="b"/>
              <a:pathLst>
                <a:path w="416" h="315">
                  <a:moveTo>
                    <a:pt x="243" y="22"/>
                  </a:moveTo>
                  <a:lnTo>
                    <a:pt x="203" y="26"/>
                  </a:lnTo>
                  <a:lnTo>
                    <a:pt x="163" y="34"/>
                  </a:lnTo>
                  <a:lnTo>
                    <a:pt x="126" y="50"/>
                  </a:lnTo>
                  <a:lnTo>
                    <a:pt x="90" y="70"/>
                  </a:lnTo>
                  <a:lnTo>
                    <a:pt x="58" y="95"/>
                  </a:lnTo>
                  <a:lnTo>
                    <a:pt x="31" y="125"/>
                  </a:lnTo>
                  <a:lnTo>
                    <a:pt x="247" y="284"/>
                  </a:lnTo>
                  <a:lnTo>
                    <a:pt x="386" y="63"/>
                  </a:lnTo>
                  <a:lnTo>
                    <a:pt x="353" y="45"/>
                  </a:lnTo>
                  <a:lnTo>
                    <a:pt x="318" y="32"/>
                  </a:lnTo>
                  <a:lnTo>
                    <a:pt x="281" y="24"/>
                  </a:lnTo>
                  <a:lnTo>
                    <a:pt x="243" y="22"/>
                  </a:lnTo>
                  <a:close/>
                  <a:moveTo>
                    <a:pt x="243" y="0"/>
                  </a:moveTo>
                  <a:lnTo>
                    <a:pt x="287" y="4"/>
                  </a:lnTo>
                  <a:lnTo>
                    <a:pt x="329" y="13"/>
                  </a:lnTo>
                  <a:lnTo>
                    <a:pt x="370" y="29"/>
                  </a:lnTo>
                  <a:lnTo>
                    <a:pt x="407" y="51"/>
                  </a:lnTo>
                  <a:lnTo>
                    <a:pt x="416" y="57"/>
                  </a:lnTo>
                  <a:lnTo>
                    <a:pt x="253" y="315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32" y="90"/>
                  </a:lnTo>
                  <a:lnTo>
                    <a:pt x="62" y="64"/>
                  </a:lnTo>
                  <a:lnTo>
                    <a:pt x="94" y="42"/>
                  </a:lnTo>
                  <a:lnTo>
                    <a:pt x="128" y="24"/>
                  </a:lnTo>
                  <a:lnTo>
                    <a:pt x="165" y="11"/>
                  </a:lnTo>
                  <a:lnTo>
                    <a:pt x="204" y="2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882"/>
            <p:cNvSpPr>
              <a:spLocks noEditPoints="1"/>
            </p:cNvSpPr>
            <p:nvPr/>
          </p:nvSpPr>
          <p:spPr bwMode="auto">
            <a:xfrm>
              <a:off x="9271001" y="5013325"/>
              <a:ext cx="231775" cy="279400"/>
            </a:xfrm>
            <a:custGeom>
              <a:avLst/>
              <a:gdLst/>
              <a:ahLst/>
              <a:cxnLst>
                <a:cxn ang="0">
                  <a:pos x="162" y="31"/>
                </a:cxn>
                <a:cxn ang="0">
                  <a:pos x="22" y="253"/>
                </a:cxn>
                <a:cxn ang="0">
                  <a:pos x="22" y="328"/>
                </a:cxn>
                <a:cxn ang="0">
                  <a:pos x="271" y="330"/>
                </a:cxn>
                <a:cxn ang="0">
                  <a:pos x="271" y="252"/>
                </a:cxn>
                <a:cxn ang="0">
                  <a:pos x="269" y="215"/>
                </a:cxn>
                <a:cxn ang="0">
                  <a:pos x="262" y="178"/>
                </a:cxn>
                <a:cxn ang="0">
                  <a:pos x="250" y="144"/>
                </a:cxn>
                <a:cxn ang="0">
                  <a:pos x="235" y="112"/>
                </a:cxn>
                <a:cxn ang="0">
                  <a:pos x="214" y="82"/>
                </a:cxn>
                <a:cxn ang="0">
                  <a:pos x="189" y="55"/>
                </a:cxn>
                <a:cxn ang="0">
                  <a:pos x="162" y="31"/>
                </a:cxn>
                <a:cxn ang="0">
                  <a:pos x="155" y="0"/>
                </a:cxn>
                <a:cxn ang="0">
                  <a:pos x="166" y="7"/>
                </a:cxn>
                <a:cxn ang="0">
                  <a:pos x="167" y="8"/>
                </a:cxn>
                <a:cxn ang="0">
                  <a:pos x="170" y="9"/>
                </a:cxn>
                <a:cxn ang="0">
                  <a:pos x="202" y="35"/>
                </a:cxn>
                <a:cxn ang="0">
                  <a:pos x="228" y="65"/>
                </a:cxn>
                <a:cxn ang="0">
                  <a:pos x="251" y="98"/>
                </a:cxn>
                <a:cxn ang="0">
                  <a:pos x="270" y="134"/>
                </a:cxn>
                <a:cxn ang="0">
                  <a:pos x="283" y="172"/>
                </a:cxn>
                <a:cxn ang="0">
                  <a:pos x="291" y="211"/>
                </a:cxn>
                <a:cxn ang="0">
                  <a:pos x="293" y="252"/>
                </a:cxn>
                <a:cxn ang="0">
                  <a:pos x="293" y="341"/>
                </a:cxn>
                <a:cxn ang="0">
                  <a:pos x="292" y="352"/>
                </a:cxn>
                <a:cxn ang="0">
                  <a:pos x="0" y="349"/>
                </a:cxn>
                <a:cxn ang="0">
                  <a:pos x="0" y="247"/>
                </a:cxn>
                <a:cxn ang="0">
                  <a:pos x="155" y="0"/>
                </a:cxn>
              </a:cxnLst>
              <a:rect l="0" t="0" r="r" b="b"/>
              <a:pathLst>
                <a:path w="293" h="352">
                  <a:moveTo>
                    <a:pt x="162" y="31"/>
                  </a:moveTo>
                  <a:lnTo>
                    <a:pt x="22" y="253"/>
                  </a:lnTo>
                  <a:lnTo>
                    <a:pt x="22" y="328"/>
                  </a:lnTo>
                  <a:lnTo>
                    <a:pt x="271" y="330"/>
                  </a:lnTo>
                  <a:lnTo>
                    <a:pt x="271" y="252"/>
                  </a:lnTo>
                  <a:lnTo>
                    <a:pt x="269" y="215"/>
                  </a:lnTo>
                  <a:lnTo>
                    <a:pt x="262" y="178"/>
                  </a:lnTo>
                  <a:lnTo>
                    <a:pt x="250" y="144"/>
                  </a:lnTo>
                  <a:lnTo>
                    <a:pt x="235" y="112"/>
                  </a:lnTo>
                  <a:lnTo>
                    <a:pt x="214" y="82"/>
                  </a:lnTo>
                  <a:lnTo>
                    <a:pt x="189" y="55"/>
                  </a:lnTo>
                  <a:lnTo>
                    <a:pt x="162" y="31"/>
                  </a:lnTo>
                  <a:close/>
                  <a:moveTo>
                    <a:pt x="155" y="0"/>
                  </a:moveTo>
                  <a:lnTo>
                    <a:pt x="166" y="7"/>
                  </a:lnTo>
                  <a:lnTo>
                    <a:pt x="167" y="8"/>
                  </a:lnTo>
                  <a:lnTo>
                    <a:pt x="170" y="9"/>
                  </a:lnTo>
                  <a:lnTo>
                    <a:pt x="202" y="35"/>
                  </a:lnTo>
                  <a:lnTo>
                    <a:pt x="228" y="65"/>
                  </a:lnTo>
                  <a:lnTo>
                    <a:pt x="251" y="98"/>
                  </a:lnTo>
                  <a:lnTo>
                    <a:pt x="270" y="134"/>
                  </a:lnTo>
                  <a:lnTo>
                    <a:pt x="283" y="172"/>
                  </a:lnTo>
                  <a:lnTo>
                    <a:pt x="291" y="211"/>
                  </a:lnTo>
                  <a:lnTo>
                    <a:pt x="293" y="252"/>
                  </a:lnTo>
                  <a:lnTo>
                    <a:pt x="293" y="341"/>
                  </a:lnTo>
                  <a:lnTo>
                    <a:pt x="292" y="352"/>
                  </a:lnTo>
                  <a:lnTo>
                    <a:pt x="0" y="349"/>
                  </a:lnTo>
                  <a:lnTo>
                    <a:pt x="0" y="247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883"/>
            <p:cNvSpPr>
              <a:spLocks noEditPoints="1"/>
            </p:cNvSpPr>
            <p:nvPr/>
          </p:nvSpPr>
          <p:spPr bwMode="auto">
            <a:xfrm>
              <a:off x="8910638" y="5164138"/>
              <a:ext cx="463550" cy="446088"/>
            </a:xfrm>
            <a:custGeom>
              <a:avLst/>
              <a:gdLst/>
              <a:ahLst/>
              <a:cxnLst>
                <a:cxn ang="0">
                  <a:pos x="46" y="68"/>
                </a:cxn>
                <a:cxn ang="0">
                  <a:pos x="24" y="147"/>
                </a:cxn>
                <a:cxn ang="0">
                  <a:pos x="22" y="177"/>
                </a:cxn>
                <a:cxn ang="0">
                  <a:pos x="23" y="293"/>
                </a:cxn>
                <a:cxn ang="0">
                  <a:pos x="41" y="369"/>
                </a:cxn>
                <a:cxn ang="0">
                  <a:pos x="79" y="437"/>
                </a:cxn>
                <a:cxn ang="0">
                  <a:pos x="135" y="491"/>
                </a:cxn>
                <a:cxn ang="0">
                  <a:pos x="194" y="523"/>
                </a:cxn>
                <a:cxn ang="0">
                  <a:pos x="259" y="538"/>
                </a:cxn>
                <a:cxn ang="0">
                  <a:pos x="329" y="538"/>
                </a:cxn>
                <a:cxn ang="0">
                  <a:pos x="399" y="518"/>
                </a:cxn>
                <a:cxn ang="0">
                  <a:pos x="462" y="481"/>
                </a:cxn>
                <a:cxn ang="0">
                  <a:pos x="513" y="427"/>
                </a:cxn>
                <a:cxn ang="0">
                  <a:pos x="549" y="356"/>
                </a:cxn>
                <a:cxn ang="0">
                  <a:pos x="562" y="278"/>
                </a:cxn>
                <a:cxn ang="0">
                  <a:pos x="295" y="199"/>
                </a:cxn>
                <a:cxn ang="0">
                  <a:pos x="63" y="0"/>
                </a:cxn>
                <a:cxn ang="0">
                  <a:pos x="584" y="177"/>
                </a:cxn>
                <a:cxn ang="0">
                  <a:pos x="580" y="320"/>
                </a:cxn>
                <a:cxn ang="0">
                  <a:pos x="553" y="403"/>
                </a:cxn>
                <a:cxn ang="0">
                  <a:pos x="505" y="471"/>
                </a:cxn>
                <a:cxn ang="0">
                  <a:pos x="443" y="521"/>
                </a:cxn>
                <a:cxn ang="0">
                  <a:pos x="371" y="551"/>
                </a:cxn>
                <a:cxn ang="0">
                  <a:pos x="292" y="562"/>
                </a:cxn>
                <a:cxn ang="0">
                  <a:pos x="220" y="554"/>
                </a:cxn>
                <a:cxn ang="0">
                  <a:pos x="153" y="527"/>
                </a:cxn>
                <a:cxn ang="0">
                  <a:pos x="89" y="481"/>
                </a:cxn>
                <a:cxn ang="0">
                  <a:pos x="39" y="415"/>
                </a:cxn>
                <a:cxn ang="0">
                  <a:pos x="8" y="337"/>
                </a:cxn>
                <a:cxn ang="0">
                  <a:pos x="0" y="283"/>
                </a:cxn>
                <a:cxn ang="0">
                  <a:pos x="1" y="158"/>
                </a:cxn>
                <a:cxn ang="0">
                  <a:pos x="9" y="109"/>
                </a:cxn>
                <a:cxn ang="0">
                  <a:pos x="35" y="42"/>
                </a:cxn>
                <a:cxn ang="0">
                  <a:pos x="55" y="11"/>
                </a:cxn>
                <a:cxn ang="0">
                  <a:pos x="56" y="9"/>
                </a:cxn>
              </a:cxnLst>
              <a:rect l="0" t="0" r="r" b="b"/>
              <a:pathLst>
                <a:path w="584" h="562">
                  <a:moveTo>
                    <a:pt x="67" y="31"/>
                  </a:moveTo>
                  <a:lnTo>
                    <a:pt x="46" y="68"/>
                  </a:lnTo>
                  <a:lnTo>
                    <a:pt x="32" y="106"/>
                  </a:lnTo>
                  <a:lnTo>
                    <a:pt x="24" y="147"/>
                  </a:lnTo>
                  <a:lnTo>
                    <a:pt x="23" y="160"/>
                  </a:lnTo>
                  <a:lnTo>
                    <a:pt x="22" y="177"/>
                  </a:lnTo>
                  <a:lnTo>
                    <a:pt x="22" y="282"/>
                  </a:lnTo>
                  <a:lnTo>
                    <a:pt x="23" y="293"/>
                  </a:lnTo>
                  <a:lnTo>
                    <a:pt x="30" y="331"/>
                  </a:lnTo>
                  <a:lnTo>
                    <a:pt x="41" y="369"/>
                  </a:lnTo>
                  <a:lnTo>
                    <a:pt x="57" y="404"/>
                  </a:lnTo>
                  <a:lnTo>
                    <a:pt x="79" y="437"/>
                  </a:lnTo>
                  <a:lnTo>
                    <a:pt x="105" y="466"/>
                  </a:lnTo>
                  <a:lnTo>
                    <a:pt x="135" y="491"/>
                  </a:lnTo>
                  <a:lnTo>
                    <a:pt x="164" y="509"/>
                  </a:lnTo>
                  <a:lnTo>
                    <a:pt x="194" y="523"/>
                  </a:lnTo>
                  <a:lnTo>
                    <a:pt x="226" y="533"/>
                  </a:lnTo>
                  <a:lnTo>
                    <a:pt x="259" y="538"/>
                  </a:lnTo>
                  <a:lnTo>
                    <a:pt x="292" y="540"/>
                  </a:lnTo>
                  <a:lnTo>
                    <a:pt x="329" y="538"/>
                  </a:lnTo>
                  <a:lnTo>
                    <a:pt x="365" y="530"/>
                  </a:lnTo>
                  <a:lnTo>
                    <a:pt x="399" y="518"/>
                  </a:lnTo>
                  <a:lnTo>
                    <a:pt x="432" y="502"/>
                  </a:lnTo>
                  <a:lnTo>
                    <a:pt x="462" y="481"/>
                  </a:lnTo>
                  <a:lnTo>
                    <a:pt x="490" y="456"/>
                  </a:lnTo>
                  <a:lnTo>
                    <a:pt x="513" y="427"/>
                  </a:lnTo>
                  <a:lnTo>
                    <a:pt x="534" y="393"/>
                  </a:lnTo>
                  <a:lnTo>
                    <a:pt x="549" y="356"/>
                  </a:lnTo>
                  <a:lnTo>
                    <a:pt x="558" y="317"/>
                  </a:lnTo>
                  <a:lnTo>
                    <a:pt x="562" y="278"/>
                  </a:lnTo>
                  <a:lnTo>
                    <a:pt x="562" y="199"/>
                  </a:lnTo>
                  <a:lnTo>
                    <a:pt x="295" y="199"/>
                  </a:lnTo>
                  <a:lnTo>
                    <a:pt x="67" y="31"/>
                  </a:lnTo>
                  <a:close/>
                  <a:moveTo>
                    <a:pt x="63" y="0"/>
                  </a:moveTo>
                  <a:lnTo>
                    <a:pt x="303" y="177"/>
                  </a:lnTo>
                  <a:lnTo>
                    <a:pt x="584" y="177"/>
                  </a:lnTo>
                  <a:lnTo>
                    <a:pt x="584" y="278"/>
                  </a:lnTo>
                  <a:lnTo>
                    <a:pt x="580" y="320"/>
                  </a:lnTo>
                  <a:lnTo>
                    <a:pt x="570" y="362"/>
                  </a:lnTo>
                  <a:lnTo>
                    <a:pt x="553" y="403"/>
                  </a:lnTo>
                  <a:lnTo>
                    <a:pt x="530" y="440"/>
                  </a:lnTo>
                  <a:lnTo>
                    <a:pt x="505" y="471"/>
                  </a:lnTo>
                  <a:lnTo>
                    <a:pt x="475" y="499"/>
                  </a:lnTo>
                  <a:lnTo>
                    <a:pt x="443" y="521"/>
                  </a:lnTo>
                  <a:lnTo>
                    <a:pt x="408" y="538"/>
                  </a:lnTo>
                  <a:lnTo>
                    <a:pt x="371" y="551"/>
                  </a:lnTo>
                  <a:lnTo>
                    <a:pt x="331" y="560"/>
                  </a:lnTo>
                  <a:lnTo>
                    <a:pt x="292" y="562"/>
                  </a:lnTo>
                  <a:lnTo>
                    <a:pt x="255" y="560"/>
                  </a:lnTo>
                  <a:lnTo>
                    <a:pt x="220" y="554"/>
                  </a:lnTo>
                  <a:lnTo>
                    <a:pt x="186" y="543"/>
                  </a:lnTo>
                  <a:lnTo>
                    <a:pt x="153" y="527"/>
                  </a:lnTo>
                  <a:lnTo>
                    <a:pt x="122" y="509"/>
                  </a:lnTo>
                  <a:lnTo>
                    <a:pt x="89" y="481"/>
                  </a:lnTo>
                  <a:lnTo>
                    <a:pt x="62" y="450"/>
                  </a:lnTo>
                  <a:lnTo>
                    <a:pt x="39" y="415"/>
                  </a:lnTo>
                  <a:lnTo>
                    <a:pt x="20" y="378"/>
                  </a:lnTo>
                  <a:lnTo>
                    <a:pt x="8" y="337"/>
                  </a:lnTo>
                  <a:lnTo>
                    <a:pt x="1" y="295"/>
                  </a:lnTo>
                  <a:lnTo>
                    <a:pt x="0" y="283"/>
                  </a:lnTo>
                  <a:lnTo>
                    <a:pt x="0" y="176"/>
                  </a:lnTo>
                  <a:lnTo>
                    <a:pt x="1" y="158"/>
                  </a:lnTo>
                  <a:lnTo>
                    <a:pt x="2" y="144"/>
                  </a:lnTo>
                  <a:lnTo>
                    <a:pt x="9" y="109"/>
                  </a:lnTo>
                  <a:lnTo>
                    <a:pt x="20" y="75"/>
                  </a:lnTo>
                  <a:lnTo>
                    <a:pt x="35" y="4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884"/>
            <p:cNvSpPr>
              <a:spLocks/>
            </p:cNvSpPr>
            <p:nvPr/>
          </p:nvSpPr>
          <p:spPr bwMode="auto">
            <a:xfrm>
              <a:off x="8956676" y="4986338"/>
              <a:ext cx="330200" cy="277813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10" y="0"/>
                </a:cxn>
                <a:cxn ang="0">
                  <a:pos x="413" y="2"/>
                </a:cxn>
                <a:cxn ang="0">
                  <a:pos x="415" y="5"/>
                </a:cxn>
                <a:cxn ang="0">
                  <a:pos x="417" y="8"/>
                </a:cxn>
                <a:cxn ang="0">
                  <a:pos x="417" y="98"/>
                </a:cxn>
                <a:cxn ang="0">
                  <a:pos x="258" y="350"/>
                </a:cxn>
                <a:cxn ang="0">
                  <a:pos x="0" y="161"/>
                </a:cxn>
                <a:cxn ang="0">
                  <a:pos x="0" y="73"/>
                </a:cxn>
                <a:cxn ang="0">
                  <a:pos x="3" y="69"/>
                </a:cxn>
                <a:cxn ang="0">
                  <a:pos x="5" y="67"/>
                </a:cxn>
                <a:cxn ang="0">
                  <a:pos x="11" y="65"/>
                </a:cxn>
                <a:cxn ang="0">
                  <a:pos x="16" y="66"/>
                </a:cxn>
                <a:cxn ang="0">
                  <a:pos x="19" y="68"/>
                </a:cxn>
                <a:cxn ang="0">
                  <a:pos x="21" y="72"/>
                </a:cxn>
                <a:cxn ang="0">
                  <a:pos x="22" y="76"/>
                </a:cxn>
                <a:cxn ang="0">
                  <a:pos x="22" y="150"/>
                </a:cxn>
                <a:cxn ang="0">
                  <a:pos x="252" y="319"/>
                </a:cxn>
                <a:cxn ang="0">
                  <a:pos x="395" y="91"/>
                </a:cxn>
                <a:cxn ang="0">
                  <a:pos x="395" y="11"/>
                </a:cxn>
                <a:cxn ang="0">
                  <a:pos x="397" y="5"/>
                </a:cxn>
                <a:cxn ang="0">
                  <a:pos x="400" y="2"/>
                </a:cxn>
                <a:cxn ang="0">
                  <a:pos x="403" y="0"/>
                </a:cxn>
              </a:cxnLst>
              <a:rect l="0" t="0" r="r" b="b"/>
              <a:pathLst>
                <a:path w="417" h="350">
                  <a:moveTo>
                    <a:pt x="403" y="0"/>
                  </a:moveTo>
                  <a:lnTo>
                    <a:pt x="410" y="0"/>
                  </a:lnTo>
                  <a:lnTo>
                    <a:pt x="413" y="2"/>
                  </a:lnTo>
                  <a:lnTo>
                    <a:pt x="415" y="5"/>
                  </a:lnTo>
                  <a:lnTo>
                    <a:pt x="417" y="8"/>
                  </a:lnTo>
                  <a:lnTo>
                    <a:pt x="417" y="98"/>
                  </a:lnTo>
                  <a:lnTo>
                    <a:pt x="258" y="350"/>
                  </a:lnTo>
                  <a:lnTo>
                    <a:pt x="0" y="161"/>
                  </a:lnTo>
                  <a:lnTo>
                    <a:pt x="0" y="73"/>
                  </a:lnTo>
                  <a:lnTo>
                    <a:pt x="3" y="69"/>
                  </a:lnTo>
                  <a:lnTo>
                    <a:pt x="5" y="67"/>
                  </a:lnTo>
                  <a:lnTo>
                    <a:pt x="11" y="65"/>
                  </a:lnTo>
                  <a:lnTo>
                    <a:pt x="16" y="66"/>
                  </a:lnTo>
                  <a:lnTo>
                    <a:pt x="19" y="68"/>
                  </a:lnTo>
                  <a:lnTo>
                    <a:pt x="21" y="72"/>
                  </a:lnTo>
                  <a:lnTo>
                    <a:pt x="22" y="76"/>
                  </a:lnTo>
                  <a:lnTo>
                    <a:pt x="22" y="150"/>
                  </a:lnTo>
                  <a:lnTo>
                    <a:pt x="252" y="319"/>
                  </a:lnTo>
                  <a:lnTo>
                    <a:pt x="395" y="91"/>
                  </a:lnTo>
                  <a:lnTo>
                    <a:pt x="395" y="11"/>
                  </a:lnTo>
                  <a:lnTo>
                    <a:pt x="397" y="5"/>
                  </a:lnTo>
                  <a:lnTo>
                    <a:pt x="400" y="2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85"/>
            <p:cNvSpPr>
              <a:spLocks/>
            </p:cNvSpPr>
            <p:nvPr/>
          </p:nvSpPr>
          <p:spPr bwMode="auto">
            <a:xfrm>
              <a:off x="9272588" y="5205413"/>
              <a:ext cx="227013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78" y="0"/>
                </a:cxn>
                <a:cxn ang="0">
                  <a:pos x="281" y="2"/>
                </a:cxn>
                <a:cxn ang="0">
                  <a:pos x="283" y="5"/>
                </a:cxn>
                <a:cxn ang="0">
                  <a:pos x="286" y="8"/>
                </a:cxn>
                <a:cxn ang="0">
                  <a:pos x="286" y="15"/>
                </a:cxn>
                <a:cxn ang="0">
                  <a:pos x="283" y="18"/>
                </a:cxn>
                <a:cxn ang="0">
                  <a:pos x="281" y="20"/>
                </a:cxn>
                <a:cxn ang="0">
                  <a:pos x="275" y="22"/>
                </a:cxn>
                <a:cxn ang="0">
                  <a:pos x="11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86" h="22">
                  <a:moveTo>
                    <a:pt x="7" y="0"/>
                  </a:moveTo>
                  <a:lnTo>
                    <a:pt x="278" y="0"/>
                  </a:lnTo>
                  <a:lnTo>
                    <a:pt x="281" y="2"/>
                  </a:lnTo>
                  <a:lnTo>
                    <a:pt x="283" y="5"/>
                  </a:lnTo>
                  <a:lnTo>
                    <a:pt x="286" y="8"/>
                  </a:lnTo>
                  <a:lnTo>
                    <a:pt x="286" y="15"/>
                  </a:lnTo>
                  <a:lnTo>
                    <a:pt x="283" y="18"/>
                  </a:lnTo>
                  <a:lnTo>
                    <a:pt x="281" y="20"/>
                  </a:lnTo>
                  <a:lnTo>
                    <a:pt x="275" y="22"/>
                  </a:lnTo>
                  <a:lnTo>
                    <a:pt x="11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886"/>
            <p:cNvSpPr>
              <a:spLocks/>
            </p:cNvSpPr>
            <p:nvPr/>
          </p:nvSpPr>
          <p:spPr bwMode="auto">
            <a:xfrm>
              <a:off x="9323388" y="5416550"/>
              <a:ext cx="17463" cy="809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95"/>
                </a:cxn>
                <a:cxn ang="0">
                  <a:pos x="20" y="98"/>
                </a:cxn>
                <a:cxn ang="0">
                  <a:pos x="18" y="100"/>
                </a:cxn>
                <a:cxn ang="0">
                  <a:pos x="11" y="103"/>
                </a:cxn>
                <a:cxn ang="0">
                  <a:pos x="7" y="102"/>
                </a:cxn>
                <a:cxn ang="0">
                  <a:pos x="4" y="99"/>
                </a:cxn>
                <a:cxn ang="0">
                  <a:pos x="1" y="96"/>
                </a:cxn>
                <a:cxn ang="0">
                  <a:pos x="0" y="92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0"/>
                </a:cxn>
              </a:cxnLst>
              <a:rect l="0" t="0" r="r" b="b"/>
              <a:pathLst>
                <a:path w="22" h="103">
                  <a:moveTo>
                    <a:pt x="7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95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1" y="103"/>
                  </a:lnTo>
                  <a:lnTo>
                    <a:pt x="7" y="102"/>
                  </a:lnTo>
                  <a:lnTo>
                    <a:pt x="4" y="99"/>
                  </a:lnTo>
                  <a:lnTo>
                    <a:pt x="1" y="96"/>
                  </a:lnTo>
                  <a:lnTo>
                    <a:pt x="0" y="92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887"/>
            <p:cNvSpPr>
              <a:spLocks/>
            </p:cNvSpPr>
            <p:nvPr/>
          </p:nvSpPr>
          <p:spPr bwMode="auto">
            <a:xfrm>
              <a:off x="9217026" y="5508625"/>
              <a:ext cx="15875" cy="809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  <a:cxn ang="0">
                  <a:pos x="21" y="8"/>
                </a:cxn>
                <a:cxn ang="0">
                  <a:pos x="21" y="94"/>
                </a:cxn>
                <a:cxn ang="0">
                  <a:pos x="19" y="98"/>
                </a:cxn>
                <a:cxn ang="0">
                  <a:pos x="17" y="100"/>
                </a:cxn>
                <a:cxn ang="0">
                  <a:pos x="13" y="102"/>
                </a:cxn>
                <a:cxn ang="0">
                  <a:pos x="7" y="102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21" h="102">
                  <a:moveTo>
                    <a:pt x="7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94"/>
                  </a:lnTo>
                  <a:lnTo>
                    <a:pt x="19" y="98"/>
                  </a:lnTo>
                  <a:lnTo>
                    <a:pt x="17" y="100"/>
                  </a:lnTo>
                  <a:lnTo>
                    <a:pt x="13" y="102"/>
                  </a:lnTo>
                  <a:lnTo>
                    <a:pt x="7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888"/>
            <p:cNvSpPr>
              <a:spLocks/>
            </p:cNvSpPr>
            <p:nvPr/>
          </p:nvSpPr>
          <p:spPr bwMode="auto">
            <a:xfrm>
              <a:off x="9269413" y="5476875"/>
              <a:ext cx="17463" cy="809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95"/>
                </a:cxn>
                <a:cxn ang="0">
                  <a:pos x="18" y="99"/>
                </a:cxn>
                <a:cxn ang="0">
                  <a:pos x="15" y="101"/>
                </a:cxn>
                <a:cxn ang="0">
                  <a:pos x="8" y="101"/>
                </a:cxn>
                <a:cxn ang="0">
                  <a:pos x="5" y="99"/>
                </a:cxn>
                <a:cxn ang="0">
                  <a:pos x="2" y="97"/>
                </a:cxn>
                <a:cxn ang="0">
                  <a:pos x="1" y="95"/>
                </a:cxn>
                <a:cxn ang="0">
                  <a:pos x="0" y="92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22" h="101">
                  <a:moveTo>
                    <a:pt x="11" y="0"/>
                  </a:moveTo>
                  <a:lnTo>
                    <a:pt x="18" y="2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95"/>
                  </a:lnTo>
                  <a:lnTo>
                    <a:pt x="18" y="99"/>
                  </a:lnTo>
                  <a:lnTo>
                    <a:pt x="15" y="101"/>
                  </a:lnTo>
                  <a:lnTo>
                    <a:pt x="8" y="101"/>
                  </a:lnTo>
                  <a:lnTo>
                    <a:pt x="5" y="99"/>
                  </a:lnTo>
                  <a:lnTo>
                    <a:pt x="2" y="97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89"/>
            <p:cNvSpPr>
              <a:spLocks/>
            </p:cNvSpPr>
            <p:nvPr/>
          </p:nvSpPr>
          <p:spPr bwMode="auto">
            <a:xfrm>
              <a:off x="9459913" y="5214938"/>
              <a:ext cx="15875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1" y="8"/>
                </a:cxn>
                <a:cxn ang="0">
                  <a:pos x="21" y="86"/>
                </a:cxn>
                <a:cxn ang="0">
                  <a:pos x="19" y="89"/>
                </a:cxn>
                <a:cxn ang="0">
                  <a:pos x="16" y="91"/>
                </a:cxn>
                <a:cxn ang="0">
                  <a:pos x="13" y="94"/>
                </a:cxn>
                <a:cxn ang="0">
                  <a:pos x="7" y="94"/>
                </a:cxn>
                <a:cxn ang="0">
                  <a:pos x="2" y="89"/>
                </a:cxn>
                <a:cxn ang="0">
                  <a:pos x="0" y="86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" h="94">
                  <a:moveTo>
                    <a:pt x="7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86"/>
                  </a:lnTo>
                  <a:lnTo>
                    <a:pt x="19" y="89"/>
                  </a:lnTo>
                  <a:lnTo>
                    <a:pt x="16" y="91"/>
                  </a:lnTo>
                  <a:lnTo>
                    <a:pt x="13" y="94"/>
                  </a:lnTo>
                  <a:lnTo>
                    <a:pt x="7" y="94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890"/>
            <p:cNvSpPr>
              <a:spLocks/>
            </p:cNvSpPr>
            <p:nvPr/>
          </p:nvSpPr>
          <p:spPr bwMode="auto">
            <a:xfrm>
              <a:off x="9405938" y="5214938"/>
              <a:ext cx="15875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18" y="5"/>
                </a:cxn>
                <a:cxn ang="0">
                  <a:pos x="21" y="8"/>
                </a:cxn>
                <a:cxn ang="0">
                  <a:pos x="21" y="86"/>
                </a:cxn>
                <a:cxn ang="0">
                  <a:pos x="18" y="89"/>
                </a:cxn>
                <a:cxn ang="0">
                  <a:pos x="14" y="94"/>
                </a:cxn>
                <a:cxn ang="0">
                  <a:pos x="7" y="94"/>
                </a:cxn>
                <a:cxn ang="0">
                  <a:pos x="4" y="91"/>
                </a:cxn>
                <a:cxn ang="0">
                  <a:pos x="2" y="89"/>
                </a:cxn>
                <a:cxn ang="0">
                  <a:pos x="0" y="86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1" h="94">
                  <a:moveTo>
                    <a:pt x="7" y="0"/>
                  </a:moveTo>
                  <a:lnTo>
                    <a:pt x="14" y="0"/>
                  </a:lnTo>
                  <a:lnTo>
                    <a:pt x="18" y="5"/>
                  </a:lnTo>
                  <a:lnTo>
                    <a:pt x="21" y="8"/>
                  </a:lnTo>
                  <a:lnTo>
                    <a:pt x="21" y="86"/>
                  </a:lnTo>
                  <a:lnTo>
                    <a:pt x="18" y="89"/>
                  </a:lnTo>
                  <a:lnTo>
                    <a:pt x="14" y="94"/>
                  </a:lnTo>
                  <a:lnTo>
                    <a:pt x="7" y="94"/>
                  </a:lnTo>
                  <a:lnTo>
                    <a:pt x="4" y="91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891"/>
            <p:cNvSpPr>
              <a:spLocks/>
            </p:cNvSpPr>
            <p:nvPr/>
          </p:nvSpPr>
          <p:spPr bwMode="auto">
            <a:xfrm>
              <a:off x="9297988" y="5214938"/>
              <a:ext cx="17463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11"/>
                </a:cxn>
                <a:cxn ang="0">
                  <a:pos x="22" y="83"/>
                </a:cxn>
                <a:cxn ang="0">
                  <a:pos x="20" y="89"/>
                </a:cxn>
                <a:cxn ang="0">
                  <a:pos x="18" y="91"/>
                </a:cxn>
                <a:cxn ang="0">
                  <a:pos x="15" y="94"/>
                </a:cxn>
                <a:cxn ang="0">
                  <a:pos x="8" y="94"/>
                </a:cxn>
                <a:cxn ang="0">
                  <a:pos x="5" y="91"/>
                </a:cxn>
                <a:cxn ang="0">
                  <a:pos x="3" y="89"/>
                </a:cxn>
                <a:cxn ang="0">
                  <a:pos x="0" y="86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" h="94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2" y="83"/>
                  </a:lnTo>
                  <a:lnTo>
                    <a:pt x="20" y="89"/>
                  </a:lnTo>
                  <a:lnTo>
                    <a:pt x="18" y="91"/>
                  </a:lnTo>
                  <a:lnTo>
                    <a:pt x="15" y="94"/>
                  </a:lnTo>
                  <a:lnTo>
                    <a:pt x="8" y="94"/>
                  </a:lnTo>
                  <a:lnTo>
                    <a:pt x="5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892"/>
            <p:cNvSpPr>
              <a:spLocks/>
            </p:cNvSpPr>
            <p:nvPr/>
          </p:nvSpPr>
          <p:spPr bwMode="auto">
            <a:xfrm>
              <a:off x="9351963" y="5214938"/>
              <a:ext cx="174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9" y="5"/>
                </a:cxn>
                <a:cxn ang="0">
                  <a:pos x="22" y="11"/>
                </a:cxn>
                <a:cxn ang="0">
                  <a:pos x="22" y="83"/>
                </a:cxn>
                <a:cxn ang="0">
                  <a:pos x="19" y="89"/>
                </a:cxn>
                <a:cxn ang="0">
                  <a:pos x="17" y="91"/>
                </a:cxn>
                <a:cxn ang="0">
                  <a:pos x="14" y="94"/>
                </a:cxn>
                <a:cxn ang="0">
                  <a:pos x="7" y="94"/>
                </a:cxn>
                <a:cxn ang="0">
                  <a:pos x="4" y="91"/>
                </a:cxn>
                <a:cxn ang="0">
                  <a:pos x="2" y="89"/>
                </a:cxn>
                <a:cxn ang="0">
                  <a:pos x="0" y="86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2" h="94">
                  <a:moveTo>
                    <a:pt x="7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11"/>
                  </a:lnTo>
                  <a:lnTo>
                    <a:pt x="22" y="83"/>
                  </a:lnTo>
                  <a:lnTo>
                    <a:pt x="19" y="89"/>
                  </a:lnTo>
                  <a:lnTo>
                    <a:pt x="17" y="91"/>
                  </a:lnTo>
                  <a:lnTo>
                    <a:pt x="14" y="94"/>
                  </a:lnTo>
                  <a:lnTo>
                    <a:pt x="7" y="94"/>
                  </a:lnTo>
                  <a:lnTo>
                    <a:pt x="4" y="91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893"/>
            <p:cNvSpPr>
              <a:spLocks/>
            </p:cNvSpPr>
            <p:nvPr/>
          </p:nvSpPr>
          <p:spPr bwMode="auto">
            <a:xfrm>
              <a:off x="9161463" y="5521325"/>
              <a:ext cx="17463" cy="857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1" y="8"/>
                </a:cxn>
                <a:cxn ang="0">
                  <a:pos x="21" y="100"/>
                </a:cxn>
                <a:cxn ang="0">
                  <a:pos x="19" y="104"/>
                </a:cxn>
                <a:cxn ang="0">
                  <a:pos x="16" y="106"/>
                </a:cxn>
                <a:cxn ang="0">
                  <a:pos x="14" y="107"/>
                </a:cxn>
                <a:cxn ang="0">
                  <a:pos x="11" y="108"/>
                </a:cxn>
                <a:cxn ang="0">
                  <a:pos x="4" y="106"/>
                </a:cxn>
                <a:cxn ang="0">
                  <a:pos x="2" y="104"/>
                </a:cxn>
                <a:cxn ang="0">
                  <a:pos x="0" y="10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21" h="108">
                  <a:moveTo>
                    <a:pt x="11" y="0"/>
                  </a:moveTo>
                  <a:lnTo>
                    <a:pt x="14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0"/>
                  </a:lnTo>
                  <a:lnTo>
                    <a:pt x="19" y="104"/>
                  </a:lnTo>
                  <a:lnTo>
                    <a:pt x="16" y="106"/>
                  </a:lnTo>
                  <a:lnTo>
                    <a:pt x="14" y="107"/>
                  </a:lnTo>
                  <a:lnTo>
                    <a:pt x="11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894"/>
            <p:cNvSpPr>
              <a:spLocks/>
            </p:cNvSpPr>
            <p:nvPr/>
          </p:nvSpPr>
          <p:spPr bwMode="auto">
            <a:xfrm>
              <a:off x="9107488" y="5521325"/>
              <a:ext cx="17463" cy="841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20" y="5"/>
                </a:cxn>
                <a:cxn ang="0">
                  <a:pos x="21" y="7"/>
                </a:cxn>
                <a:cxn ang="0">
                  <a:pos x="22" y="10"/>
                </a:cxn>
                <a:cxn ang="0">
                  <a:pos x="22" y="96"/>
                </a:cxn>
                <a:cxn ang="0">
                  <a:pos x="21" y="100"/>
                </a:cxn>
                <a:cxn ang="0">
                  <a:pos x="18" y="104"/>
                </a:cxn>
                <a:cxn ang="0">
                  <a:pos x="15" y="106"/>
                </a:cxn>
                <a:cxn ang="0">
                  <a:pos x="11" y="107"/>
                </a:cxn>
                <a:cxn ang="0">
                  <a:pos x="4" y="105"/>
                </a:cxn>
                <a:cxn ang="0">
                  <a:pos x="2" y="103"/>
                </a:cxn>
                <a:cxn ang="0">
                  <a:pos x="0" y="99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22" h="107">
                  <a:moveTo>
                    <a:pt x="7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96"/>
                  </a:lnTo>
                  <a:lnTo>
                    <a:pt x="21" y="100"/>
                  </a:lnTo>
                  <a:lnTo>
                    <a:pt x="18" y="104"/>
                  </a:lnTo>
                  <a:lnTo>
                    <a:pt x="15" y="106"/>
                  </a:lnTo>
                  <a:lnTo>
                    <a:pt x="11" y="107"/>
                  </a:lnTo>
                  <a:lnTo>
                    <a:pt x="4" y="105"/>
                  </a:lnTo>
                  <a:lnTo>
                    <a:pt x="2" y="103"/>
                  </a:lnTo>
                  <a:lnTo>
                    <a:pt x="0" y="99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895"/>
            <p:cNvSpPr>
              <a:spLocks/>
            </p:cNvSpPr>
            <p:nvPr/>
          </p:nvSpPr>
          <p:spPr bwMode="auto">
            <a:xfrm>
              <a:off x="9053513" y="5511800"/>
              <a:ext cx="17463" cy="793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90"/>
                </a:cxn>
                <a:cxn ang="0">
                  <a:pos x="19" y="97"/>
                </a:cxn>
                <a:cxn ang="0">
                  <a:pos x="17" y="99"/>
                </a:cxn>
                <a:cxn ang="0">
                  <a:pos x="14" y="101"/>
                </a:cxn>
                <a:cxn ang="0">
                  <a:pos x="7" y="101"/>
                </a:cxn>
                <a:cxn ang="0">
                  <a:pos x="4" y="99"/>
                </a:cxn>
                <a:cxn ang="0">
                  <a:pos x="2" y="97"/>
                </a:cxn>
                <a:cxn ang="0">
                  <a:pos x="0" y="94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22" h="101">
                  <a:moveTo>
                    <a:pt x="11" y="0"/>
                  </a:moveTo>
                  <a:lnTo>
                    <a:pt x="15" y="1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2" y="90"/>
                  </a:lnTo>
                  <a:lnTo>
                    <a:pt x="19" y="97"/>
                  </a:lnTo>
                  <a:lnTo>
                    <a:pt x="17" y="99"/>
                  </a:lnTo>
                  <a:lnTo>
                    <a:pt x="14" y="101"/>
                  </a:lnTo>
                  <a:lnTo>
                    <a:pt x="7" y="101"/>
                  </a:lnTo>
                  <a:lnTo>
                    <a:pt x="4" y="99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896"/>
            <p:cNvSpPr>
              <a:spLocks/>
            </p:cNvSpPr>
            <p:nvPr/>
          </p:nvSpPr>
          <p:spPr bwMode="auto">
            <a:xfrm>
              <a:off x="8945563" y="5426075"/>
              <a:ext cx="17463" cy="777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87"/>
                </a:cxn>
                <a:cxn ang="0">
                  <a:pos x="21" y="92"/>
                </a:cxn>
                <a:cxn ang="0">
                  <a:pos x="19" y="95"/>
                </a:cxn>
                <a:cxn ang="0">
                  <a:pos x="16" y="97"/>
                </a:cxn>
                <a:cxn ang="0">
                  <a:pos x="11" y="98"/>
                </a:cxn>
                <a:cxn ang="0">
                  <a:pos x="7" y="97"/>
                </a:cxn>
                <a:cxn ang="0">
                  <a:pos x="4" y="95"/>
                </a:cxn>
                <a:cxn ang="0">
                  <a:pos x="1" y="92"/>
                </a:cxn>
                <a:cxn ang="0">
                  <a:pos x="0" y="8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</a:cxnLst>
              <a:rect l="0" t="0" r="r" b="b"/>
              <a:pathLst>
                <a:path w="22" h="98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87"/>
                  </a:lnTo>
                  <a:lnTo>
                    <a:pt x="21" y="92"/>
                  </a:lnTo>
                  <a:lnTo>
                    <a:pt x="19" y="95"/>
                  </a:lnTo>
                  <a:lnTo>
                    <a:pt x="16" y="97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1" y="92"/>
                  </a:lnTo>
                  <a:lnTo>
                    <a:pt x="0" y="8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97"/>
            <p:cNvSpPr>
              <a:spLocks/>
            </p:cNvSpPr>
            <p:nvPr/>
          </p:nvSpPr>
          <p:spPr bwMode="auto">
            <a:xfrm>
              <a:off x="8999538" y="5476875"/>
              <a:ext cx="17463" cy="873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1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99"/>
                </a:cxn>
                <a:cxn ang="0">
                  <a:pos x="21" y="103"/>
                </a:cxn>
                <a:cxn ang="0">
                  <a:pos x="20" y="105"/>
                </a:cxn>
                <a:cxn ang="0">
                  <a:pos x="18" y="107"/>
                </a:cxn>
                <a:cxn ang="0">
                  <a:pos x="15" y="109"/>
                </a:cxn>
                <a:cxn ang="0">
                  <a:pos x="8" y="109"/>
                </a:cxn>
                <a:cxn ang="0">
                  <a:pos x="5" y="107"/>
                </a:cxn>
                <a:cxn ang="0">
                  <a:pos x="0" y="103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2" h="109">
                  <a:moveTo>
                    <a:pt x="11" y="0"/>
                  </a:moveTo>
                  <a:lnTo>
                    <a:pt x="16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99"/>
                  </a:lnTo>
                  <a:lnTo>
                    <a:pt x="21" y="103"/>
                  </a:lnTo>
                  <a:lnTo>
                    <a:pt x="20" y="105"/>
                  </a:lnTo>
                  <a:lnTo>
                    <a:pt x="18" y="107"/>
                  </a:lnTo>
                  <a:lnTo>
                    <a:pt x="15" y="109"/>
                  </a:lnTo>
                  <a:lnTo>
                    <a:pt x="8" y="109"/>
                  </a:lnTo>
                  <a:lnTo>
                    <a:pt x="5" y="107"/>
                  </a:lnTo>
                  <a:lnTo>
                    <a:pt x="0" y="103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24440" y="2112781"/>
            <a:ext cx="577850" cy="654051"/>
            <a:chOff x="2119313" y="6010275"/>
            <a:chExt cx="577850" cy="654051"/>
          </a:xfrm>
          <a:solidFill>
            <a:schemeClr val="tx1"/>
          </a:solidFill>
        </p:grpSpPr>
        <p:sp>
          <p:nvSpPr>
            <p:cNvPr id="77" name="Freeform 929"/>
            <p:cNvSpPr>
              <a:spLocks noEditPoints="1"/>
            </p:cNvSpPr>
            <p:nvPr/>
          </p:nvSpPr>
          <p:spPr bwMode="auto">
            <a:xfrm>
              <a:off x="2243138" y="6134100"/>
              <a:ext cx="338138" cy="393700"/>
            </a:xfrm>
            <a:custGeom>
              <a:avLst/>
              <a:gdLst/>
              <a:ahLst/>
              <a:cxnLst>
                <a:cxn ang="0">
                  <a:pos x="180" y="24"/>
                </a:cxn>
                <a:cxn ang="0">
                  <a:pos x="117" y="48"/>
                </a:cxn>
                <a:cxn ang="0">
                  <a:pos x="67" y="89"/>
                </a:cxn>
                <a:cxn ang="0">
                  <a:pos x="34" y="145"/>
                </a:cxn>
                <a:cxn ang="0">
                  <a:pos x="22" y="212"/>
                </a:cxn>
                <a:cxn ang="0">
                  <a:pos x="31" y="272"/>
                </a:cxn>
                <a:cxn ang="0">
                  <a:pos x="59" y="326"/>
                </a:cxn>
                <a:cxn ang="0">
                  <a:pos x="79" y="350"/>
                </a:cxn>
                <a:cxn ang="0">
                  <a:pos x="97" y="380"/>
                </a:cxn>
                <a:cxn ang="0">
                  <a:pos x="118" y="442"/>
                </a:cxn>
                <a:cxn ang="0">
                  <a:pos x="304" y="475"/>
                </a:cxn>
                <a:cxn ang="0">
                  <a:pos x="316" y="410"/>
                </a:cxn>
                <a:cxn ang="0">
                  <a:pos x="346" y="350"/>
                </a:cxn>
                <a:cxn ang="0">
                  <a:pos x="348" y="349"/>
                </a:cxn>
                <a:cxn ang="0">
                  <a:pos x="383" y="300"/>
                </a:cxn>
                <a:cxn ang="0">
                  <a:pos x="402" y="243"/>
                </a:cxn>
                <a:cxn ang="0">
                  <a:pos x="401" y="178"/>
                </a:cxn>
                <a:cxn ang="0">
                  <a:pos x="378" y="116"/>
                </a:cxn>
                <a:cxn ang="0">
                  <a:pos x="336" y="66"/>
                </a:cxn>
                <a:cxn ang="0">
                  <a:pos x="280" y="33"/>
                </a:cxn>
                <a:cxn ang="0">
                  <a:pos x="214" y="21"/>
                </a:cxn>
                <a:cxn ang="0">
                  <a:pos x="252" y="4"/>
                </a:cxn>
                <a:cxn ang="0">
                  <a:pos x="320" y="29"/>
                </a:cxn>
                <a:cxn ang="0">
                  <a:pos x="375" y="76"/>
                </a:cxn>
                <a:cxn ang="0">
                  <a:pos x="413" y="139"/>
                </a:cxn>
                <a:cxn ang="0">
                  <a:pos x="426" y="212"/>
                </a:cxn>
                <a:cxn ang="0">
                  <a:pos x="416" y="278"/>
                </a:cxn>
                <a:cxn ang="0">
                  <a:pos x="385" y="338"/>
                </a:cxn>
                <a:cxn ang="0">
                  <a:pos x="347" y="392"/>
                </a:cxn>
                <a:cxn ang="0">
                  <a:pos x="328" y="454"/>
                </a:cxn>
                <a:cxn ang="0">
                  <a:pos x="326" y="497"/>
                </a:cxn>
                <a:cxn ang="0">
                  <a:pos x="100" y="486"/>
                </a:cxn>
                <a:cxn ang="0">
                  <a:pos x="90" y="423"/>
                </a:cxn>
                <a:cxn ang="0">
                  <a:pos x="63" y="363"/>
                </a:cxn>
                <a:cxn ang="0">
                  <a:pos x="23" y="309"/>
                </a:cxn>
                <a:cxn ang="0">
                  <a:pos x="2" y="247"/>
                </a:cxn>
                <a:cxn ang="0">
                  <a:pos x="4" y="174"/>
                </a:cxn>
                <a:cxn ang="0">
                  <a:pos x="30" y="106"/>
                </a:cxn>
                <a:cxn ang="0">
                  <a:pos x="76" y="51"/>
                </a:cxn>
                <a:cxn ang="0">
                  <a:pos x="139" y="13"/>
                </a:cxn>
                <a:cxn ang="0">
                  <a:pos x="214" y="0"/>
                </a:cxn>
              </a:cxnLst>
              <a:rect l="0" t="0" r="r" b="b"/>
              <a:pathLst>
                <a:path w="426" h="497">
                  <a:moveTo>
                    <a:pt x="214" y="21"/>
                  </a:moveTo>
                  <a:lnTo>
                    <a:pt x="180" y="24"/>
                  </a:lnTo>
                  <a:lnTo>
                    <a:pt x="147" y="33"/>
                  </a:lnTo>
                  <a:lnTo>
                    <a:pt x="117" y="48"/>
                  </a:lnTo>
                  <a:lnTo>
                    <a:pt x="90" y="66"/>
                  </a:lnTo>
                  <a:lnTo>
                    <a:pt x="67" y="89"/>
                  </a:lnTo>
                  <a:lnTo>
                    <a:pt x="49" y="116"/>
                  </a:lnTo>
                  <a:lnTo>
                    <a:pt x="34" y="145"/>
                  </a:lnTo>
                  <a:lnTo>
                    <a:pt x="26" y="178"/>
                  </a:lnTo>
                  <a:lnTo>
                    <a:pt x="22" y="212"/>
                  </a:lnTo>
                  <a:lnTo>
                    <a:pt x="24" y="243"/>
                  </a:lnTo>
                  <a:lnTo>
                    <a:pt x="31" y="272"/>
                  </a:lnTo>
                  <a:lnTo>
                    <a:pt x="43" y="300"/>
                  </a:lnTo>
                  <a:lnTo>
                    <a:pt x="59" y="326"/>
                  </a:lnTo>
                  <a:lnTo>
                    <a:pt x="78" y="349"/>
                  </a:lnTo>
                  <a:lnTo>
                    <a:pt x="79" y="350"/>
                  </a:lnTo>
                  <a:lnTo>
                    <a:pt x="81" y="350"/>
                  </a:lnTo>
                  <a:lnTo>
                    <a:pt x="97" y="380"/>
                  </a:lnTo>
                  <a:lnTo>
                    <a:pt x="110" y="410"/>
                  </a:lnTo>
                  <a:lnTo>
                    <a:pt x="118" y="442"/>
                  </a:lnTo>
                  <a:lnTo>
                    <a:pt x="122" y="475"/>
                  </a:lnTo>
                  <a:lnTo>
                    <a:pt x="304" y="475"/>
                  </a:lnTo>
                  <a:lnTo>
                    <a:pt x="308" y="442"/>
                  </a:lnTo>
                  <a:lnTo>
                    <a:pt x="316" y="410"/>
                  </a:lnTo>
                  <a:lnTo>
                    <a:pt x="329" y="380"/>
                  </a:lnTo>
                  <a:lnTo>
                    <a:pt x="346" y="350"/>
                  </a:lnTo>
                  <a:lnTo>
                    <a:pt x="347" y="350"/>
                  </a:lnTo>
                  <a:lnTo>
                    <a:pt x="348" y="349"/>
                  </a:lnTo>
                  <a:lnTo>
                    <a:pt x="368" y="326"/>
                  </a:lnTo>
                  <a:lnTo>
                    <a:pt x="383" y="300"/>
                  </a:lnTo>
                  <a:lnTo>
                    <a:pt x="395" y="272"/>
                  </a:lnTo>
                  <a:lnTo>
                    <a:pt x="402" y="243"/>
                  </a:lnTo>
                  <a:lnTo>
                    <a:pt x="404" y="212"/>
                  </a:lnTo>
                  <a:lnTo>
                    <a:pt x="401" y="178"/>
                  </a:lnTo>
                  <a:lnTo>
                    <a:pt x="392" y="145"/>
                  </a:lnTo>
                  <a:lnTo>
                    <a:pt x="378" y="116"/>
                  </a:lnTo>
                  <a:lnTo>
                    <a:pt x="359" y="89"/>
                  </a:lnTo>
                  <a:lnTo>
                    <a:pt x="336" y="66"/>
                  </a:lnTo>
                  <a:lnTo>
                    <a:pt x="309" y="48"/>
                  </a:lnTo>
                  <a:lnTo>
                    <a:pt x="280" y="33"/>
                  </a:lnTo>
                  <a:lnTo>
                    <a:pt x="248" y="24"/>
                  </a:lnTo>
                  <a:lnTo>
                    <a:pt x="214" y="21"/>
                  </a:lnTo>
                  <a:close/>
                  <a:moveTo>
                    <a:pt x="214" y="0"/>
                  </a:moveTo>
                  <a:lnTo>
                    <a:pt x="252" y="4"/>
                  </a:lnTo>
                  <a:lnTo>
                    <a:pt x="287" y="13"/>
                  </a:lnTo>
                  <a:lnTo>
                    <a:pt x="320" y="29"/>
                  </a:lnTo>
                  <a:lnTo>
                    <a:pt x="350" y="51"/>
                  </a:lnTo>
                  <a:lnTo>
                    <a:pt x="375" y="76"/>
                  </a:lnTo>
                  <a:lnTo>
                    <a:pt x="397" y="106"/>
                  </a:lnTo>
                  <a:lnTo>
                    <a:pt x="413" y="139"/>
                  </a:lnTo>
                  <a:lnTo>
                    <a:pt x="423" y="174"/>
                  </a:lnTo>
                  <a:lnTo>
                    <a:pt x="426" y="212"/>
                  </a:lnTo>
                  <a:lnTo>
                    <a:pt x="424" y="247"/>
                  </a:lnTo>
                  <a:lnTo>
                    <a:pt x="416" y="278"/>
                  </a:lnTo>
                  <a:lnTo>
                    <a:pt x="403" y="309"/>
                  </a:lnTo>
                  <a:lnTo>
                    <a:pt x="385" y="338"/>
                  </a:lnTo>
                  <a:lnTo>
                    <a:pt x="363" y="363"/>
                  </a:lnTo>
                  <a:lnTo>
                    <a:pt x="347" y="392"/>
                  </a:lnTo>
                  <a:lnTo>
                    <a:pt x="336" y="423"/>
                  </a:lnTo>
                  <a:lnTo>
                    <a:pt x="328" y="454"/>
                  </a:lnTo>
                  <a:lnTo>
                    <a:pt x="326" y="486"/>
                  </a:lnTo>
                  <a:lnTo>
                    <a:pt x="326" y="497"/>
                  </a:lnTo>
                  <a:lnTo>
                    <a:pt x="100" y="497"/>
                  </a:lnTo>
                  <a:lnTo>
                    <a:pt x="100" y="486"/>
                  </a:lnTo>
                  <a:lnTo>
                    <a:pt x="98" y="454"/>
                  </a:lnTo>
                  <a:lnTo>
                    <a:pt x="90" y="423"/>
                  </a:lnTo>
                  <a:lnTo>
                    <a:pt x="79" y="392"/>
                  </a:lnTo>
                  <a:lnTo>
                    <a:pt x="63" y="363"/>
                  </a:lnTo>
                  <a:lnTo>
                    <a:pt x="41" y="338"/>
                  </a:lnTo>
                  <a:lnTo>
                    <a:pt x="23" y="309"/>
                  </a:lnTo>
                  <a:lnTo>
                    <a:pt x="10" y="278"/>
                  </a:lnTo>
                  <a:lnTo>
                    <a:pt x="2" y="247"/>
                  </a:lnTo>
                  <a:lnTo>
                    <a:pt x="0" y="212"/>
                  </a:lnTo>
                  <a:lnTo>
                    <a:pt x="4" y="174"/>
                  </a:lnTo>
                  <a:lnTo>
                    <a:pt x="13" y="139"/>
                  </a:lnTo>
                  <a:lnTo>
                    <a:pt x="30" y="106"/>
                  </a:lnTo>
                  <a:lnTo>
                    <a:pt x="51" y="76"/>
                  </a:lnTo>
                  <a:lnTo>
                    <a:pt x="76" y="51"/>
                  </a:lnTo>
                  <a:lnTo>
                    <a:pt x="106" y="29"/>
                  </a:lnTo>
                  <a:lnTo>
                    <a:pt x="139" y="13"/>
                  </a:lnTo>
                  <a:lnTo>
                    <a:pt x="175" y="4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30"/>
            <p:cNvSpPr>
              <a:spLocks/>
            </p:cNvSpPr>
            <p:nvPr/>
          </p:nvSpPr>
          <p:spPr bwMode="auto">
            <a:xfrm>
              <a:off x="2322513" y="6519863"/>
              <a:ext cx="179388" cy="144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103"/>
                </a:cxn>
                <a:cxn ang="0">
                  <a:pos x="26" y="121"/>
                </a:cxn>
                <a:cxn ang="0">
                  <a:pos x="33" y="138"/>
                </a:cxn>
                <a:cxn ang="0">
                  <a:pos x="45" y="151"/>
                </a:cxn>
                <a:cxn ang="0">
                  <a:pos x="61" y="159"/>
                </a:cxn>
                <a:cxn ang="0">
                  <a:pos x="78" y="162"/>
                </a:cxn>
                <a:cxn ang="0">
                  <a:pos x="149" y="162"/>
                </a:cxn>
                <a:cxn ang="0">
                  <a:pos x="166" y="159"/>
                </a:cxn>
                <a:cxn ang="0">
                  <a:pos x="181" y="151"/>
                </a:cxn>
                <a:cxn ang="0">
                  <a:pos x="193" y="138"/>
                </a:cxn>
                <a:cxn ang="0">
                  <a:pos x="201" y="121"/>
                </a:cxn>
                <a:cxn ang="0">
                  <a:pos x="204" y="103"/>
                </a:cxn>
                <a:cxn ang="0">
                  <a:pos x="204" y="8"/>
                </a:cxn>
                <a:cxn ang="0">
                  <a:pos x="206" y="5"/>
                </a:cxn>
                <a:cxn ang="0">
                  <a:pos x="208" y="3"/>
                </a:cxn>
                <a:cxn ang="0">
                  <a:pos x="212" y="0"/>
                </a:cxn>
                <a:cxn ang="0">
                  <a:pos x="218" y="0"/>
                </a:cxn>
                <a:cxn ang="0">
                  <a:pos x="221" y="3"/>
                </a:cxn>
                <a:cxn ang="0">
                  <a:pos x="224" y="5"/>
                </a:cxn>
                <a:cxn ang="0">
                  <a:pos x="226" y="11"/>
                </a:cxn>
                <a:cxn ang="0">
                  <a:pos x="226" y="103"/>
                </a:cxn>
                <a:cxn ang="0">
                  <a:pos x="223" y="125"/>
                </a:cxn>
                <a:cxn ang="0">
                  <a:pos x="215" y="143"/>
                </a:cxn>
                <a:cxn ang="0">
                  <a:pos x="203" y="160"/>
                </a:cxn>
                <a:cxn ang="0">
                  <a:pos x="187" y="173"/>
                </a:cxn>
                <a:cxn ang="0">
                  <a:pos x="169" y="181"/>
                </a:cxn>
                <a:cxn ang="0">
                  <a:pos x="149" y="184"/>
                </a:cxn>
                <a:cxn ang="0">
                  <a:pos x="78" y="184"/>
                </a:cxn>
                <a:cxn ang="0">
                  <a:pos x="58" y="181"/>
                </a:cxn>
                <a:cxn ang="0">
                  <a:pos x="39" y="173"/>
                </a:cxn>
                <a:cxn ang="0">
                  <a:pos x="23" y="160"/>
                </a:cxn>
                <a:cxn ang="0">
                  <a:pos x="11" y="143"/>
                </a:cxn>
                <a:cxn ang="0">
                  <a:pos x="4" y="125"/>
                </a:cxn>
                <a:cxn ang="0">
                  <a:pos x="0" y="103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226" h="184">
                  <a:moveTo>
                    <a:pt x="8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3"/>
                  </a:lnTo>
                  <a:lnTo>
                    <a:pt x="26" y="121"/>
                  </a:lnTo>
                  <a:lnTo>
                    <a:pt x="33" y="138"/>
                  </a:lnTo>
                  <a:lnTo>
                    <a:pt x="45" y="151"/>
                  </a:lnTo>
                  <a:lnTo>
                    <a:pt x="61" y="159"/>
                  </a:lnTo>
                  <a:lnTo>
                    <a:pt x="78" y="162"/>
                  </a:lnTo>
                  <a:lnTo>
                    <a:pt x="149" y="162"/>
                  </a:lnTo>
                  <a:lnTo>
                    <a:pt x="166" y="159"/>
                  </a:lnTo>
                  <a:lnTo>
                    <a:pt x="181" y="151"/>
                  </a:lnTo>
                  <a:lnTo>
                    <a:pt x="193" y="138"/>
                  </a:lnTo>
                  <a:lnTo>
                    <a:pt x="201" y="121"/>
                  </a:lnTo>
                  <a:lnTo>
                    <a:pt x="204" y="103"/>
                  </a:lnTo>
                  <a:lnTo>
                    <a:pt x="204" y="8"/>
                  </a:lnTo>
                  <a:lnTo>
                    <a:pt x="206" y="5"/>
                  </a:lnTo>
                  <a:lnTo>
                    <a:pt x="208" y="3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1" y="3"/>
                  </a:lnTo>
                  <a:lnTo>
                    <a:pt x="224" y="5"/>
                  </a:lnTo>
                  <a:lnTo>
                    <a:pt x="226" y="11"/>
                  </a:lnTo>
                  <a:lnTo>
                    <a:pt x="226" y="103"/>
                  </a:lnTo>
                  <a:lnTo>
                    <a:pt x="223" y="125"/>
                  </a:lnTo>
                  <a:lnTo>
                    <a:pt x="215" y="143"/>
                  </a:lnTo>
                  <a:lnTo>
                    <a:pt x="203" y="160"/>
                  </a:lnTo>
                  <a:lnTo>
                    <a:pt x="187" y="173"/>
                  </a:lnTo>
                  <a:lnTo>
                    <a:pt x="169" y="181"/>
                  </a:lnTo>
                  <a:lnTo>
                    <a:pt x="149" y="184"/>
                  </a:lnTo>
                  <a:lnTo>
                    <a:pt x="78" y="184"/>
                  </a:lnTo>
                  <a:lnTo>
                    <a:pt x="58" y="181"/>
                  </a:lnTo>
                  <a:lnTo>
                    <a:pt x="39" y="173"/>
                  </a:lnTo>
                  <a:lnTo>
                    <a:pt x="23" y="160"/>
                  </a:lnTo>
                  <a:lnTo>
                    <a:pt x="11" y="143"/>
                  </a:lnTo>
                  <a:lnTo>
                    <a:pt x="4" y="125"/>
                  </a:lnTo>
                  <a:lnTo>
                    <a:pt x="0" y="103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931"/>
            <p:cNvSpPr>
              <a:spLocks/>
            </p:cNvSpPr>
            <p:nvPr/>
          </p:nvSpPr>
          <p:spPr bwMode="auto">
            <a:xfrm>
              <a:off x="2366963" y="6269038"/>
              <a:ext cx="90488" cy="25717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4" y="20"/>
                </a:cxn>
                <a:cxn ang="0">
                  <a:pos x="88" y="37"/>
                </a:cxn>
                <a:cxn ang="0">
                  <a:pos x="51" y="47"/>
                </a:cxn>
                <a:cxn ang="0">
                  <a:pos x="23" y="57"/>
                </a:cxn>
                <a:cxn ang="0">
                  <a:pos x="51" y="67"/>
                </a:cxn>
                <a:cxn ang="0">
                  <a:pos x="88" y="76"/>
                </a:cxn>
                <a:cxn ang="0">
                  <a:pos x="114" y="94"/>
                </a:cxn>
                <a:cxn ang="0">
                  <a:pos x="108" y="119"/>
                </a:cxn>
                <a:cxn ang="0">
                  <a:pos x="75" y="133"/>
                </a:cxn>
                <a:cxn ang="0">
                  <a:pos x="40" y="142"/>
                </a:cxn>
                <a:cxn ang="0">
                  <a:pos x="30" y="153"/>
                </a:cxn>
                <a:cxn ang="0">
                  <a:pos x="61" y="161"/>
                </a:cxn>
                <a:cxn ang="0">
                  <a:pos x="99" y="174"/>
                </a:cxn>
                <a:cxn ang="0">
                  <a:pos x="116" y="194"/>
                </a:cxn>
                <a:cxn ang="0">
                  <a:pos x="99" y="216"/>
                </a:cxn>
                <a:cxn ang="0">
                  <a:pos x="61" y="229"/>
                </a:cxn>
                <a:cxn ang="0">
                  <a:pos x="29" y="237"/>
                </a:cxn>
                <a:cxn ang="0">
                  <a:pos x="39" y="248"/>
                </a:cxn>
                <a:cxn ang="0">
                  <a:pos x="75" y="257"/>
                </a:cxn>
                <a:cxn ang="0">
                  <a:pos x="108" y="273"/>
                </a:cxn>
                <a:cxn ang="0">
                  <a:pos x="114" y="297"/>
                </a:cxn>
                <a:cxn ang="0">
                  <a:pos x="88" y="314"/>
                </a:cxn>
                <a:cxn ang="0">
                  <a:pos x="58" y="322"/>
                </a:cxn>
                <a:cxn ang="0">
                  <a:pos x="45" y="318"/>
                </a:cxn>
                <a:cxn ang="0">
                  <a:pos x="47" y="304"/>
                </a:cxn>
                <a:cxn ang="0">
                  <a:pos x="65" y="298"/>
                </a:cxn>
                <a:cxn ang="0">
                  <a:pos x="93" y="288"/>
                </a:cxn>
                <a:cxn ang="0">
                  <a:pos x="65" y="278"/>
                </a:cxn>
                <a:cxn ang="0">
                  <a:pos x="28" y="268"/>
                </a:cxn>
                <a:cxn ang="0">
                  <a:pos x="3" y="251"/>
                </a:cxn>
                <a:cxn ang="0">
                  <a:pos x="3" y="232"/>
                </a:cxn>
                <a:cxn ang="0">
                  <a:pos x="29" y="214"/>
                </a:cxn>
                <a:cxn ang="0">
                  <a:pos x="76" y="201"/>
                </a:cxn>
                <a:cxn ang="0">
                  <a:pos x="86" y="191"/>
                </a:cxn>
                <a:cxn ang="0">
                  <a:pos x="55" y="182"/>
                </a:cxn>
                <a:cxn ang="0">
                  <a:pos x="8" y="165"/>
                </a:cxn>
                <a:cxn ang="0">
                  <a:pos x="3" y="139"/>
                </a:cxn>
                <a:cxn ang="0">
                  <a:pos x="29" y="122"/>
                </a:cxn>
                <a:cxn ang="0">
                  <a:pos x="76" y="110"/>
                </a:cxn>
                <a:cxn ang="0">
                  <a:pos x="86" y="99"/>
                </a:cxn>
                <a:cxn ang="0">
                  <a:pos x="55" y="90"/>
                </a:cxn>
                <a:cxn ang="0">
                  <a:pos x="17" y="79"/>
                </a:cxn>
                <a:cxn ang="0">
                  <a:pos x="0" y="57"/>
                </a:cxn>
                <a:cxn ang="0">
                  <a:pos x="17" y="35"/>
                </a:cxn>
                <a:cxn ang="0">
                  <a:pos x="55" y="23"/>
                </a:cxn>
                <a:cxn ang="0">
                  <a:pos x="88" y="14"/>
                </a:cxn>
                <a:cxn ang="0">
                  <a:pos x="98" y="3"/>
                </a:cxn>
              </a:cxnLst>
              <a:rect l="0" t="0" r="r" b="b"/>
              <a:pathLst>
                <a:path w="116" h="322">
                  <a:moveTo>
                    <a:pt x="105" y="0"/>
                  </a:moveTo>
                  <a:lnTo>
                    <a:pt x="111" y="2"/>
                  </a:lnTo>
                  <a:lnTo>
                    <a:pt x="114" y="4"/>
                  </a:lnTo>
                  <a:lnTo>
                    <a:pt x="116" y="7"/>
                  </a:lnTo>
                  <a:lnTo>
                    <a:pt x="116" y="11"/>
                  </a:lnTo>
                  <a:lnTo>
                    <a:pt x="114" y="20"/>
                  </a:lnTo>
                  <a:lnTo>
                    <a:pt x="108" y="26"/>
                  </a:lnTo>
                  <a:lnTo>
                    <a:pt x="99" y="33"/>
                  </a:lnTo>
                  <a:lnTo>
                    <a:pt x="88" y="37"/>
                  </a:lnTo>
                  <a:lnTo>
                    <a:pt x="75" y="42"/>
                  </a:lnTo>
                  <a:lnTo>
                    <a:pt x="61" y="45"/>
                  </a:lnTo>
                  <a:lnTo>
                    <a:pt x="51" y="47"/>
                  </a:lnTo>
                  <a:lnTo>
                    <a:pt x="40" y="50"/>
                  </a:lnTo>
                  <a:lnTo>
                    <a:pt x="30" y="54"/>
                  </a:lnTo>
                  <a:lnTo>
                    <a:pt x="23" y="57"/>
                  </a:lnTo>
                  <a:lnTo>
                    <a:pt x="30" y="60"/>
                  </a:lnTo>
                  <a:lnTo>
                    <a:pt x="40" y="64"/>
                  </a:lnTo>
                  <a:lnTo>
                    <a:pt x="51" y="67"/>
                  </a:lnTo>
                  <a:lnTo>
                    <a:pt x="61" y="69"/>
                  </a:lnTo>
                  <a:lnTo>
                    <a:pt x="75" y="72"/>
                  </a:lnTo>
                  <a:lnTo>
                    <a:pt x="88" y="76"/>
                  </a:lnTo>
                  <a:lnTo>
                    <a:pt x="99" y="81"/>
                  </a:lnTo>
                  <a:lnTo>
                    <a:pt x="108" y="87"/>
                  </a:lnTo>
                  <a:lnTo>
                    <a:pt x="114" y="94"/>
                  </a:lnTo>
                  <a:lnTo>
                    <a:pt x="116" y="103"/>
                  </a:lnTo>
                  <a:lnTo>
                    <a:pt x="114" y="112"/>
                  </a:lnTo>
                  <a:lnTo>
                    <a:pt x="108" y="119"/>
                  </a:lnTo>
                  <a:lnTo>
                    <a:pt x="99" y="125"/>
                  </a:lnTo>
                  <a:lnTo>
                    <a:pt x="88" y="130"/>
                  </a:lnTo>
                  <a:lnTo>
                    <a:pt x="75" y="133"/>
                  </a:lnTo>
                  <a:lnTo>
                    <a:pt x="61" y="136"/>
                  </a:lnTo>
                  <a:lnTo>
                    <a:pt x="51" y="138"/>
                  </a:lnTo>
                  <a:lnTo>
                    <a:pt x="40" y="142"/>
                  </a:lnTo>
                  <a:lnTo>
                    <a:pt x="30" y="145"/>
                  </a:lnTo>
                  <a:lnTo>
                    <a:pt x="23" y="148"/>
                  </a:lnTo>
                  <a:lnTo>
                    <a:pt x="30" y="153"/>
                  </a:lnTo>
                  <a:lnTo>
                    <a:pt x="40" y="156"/>
                  </a:lnTo>
                  <a:lnTo>
                    <a:pt x="51" y="159"/>
                  </a:lnTo>
                  <a:lnTo>
                    <a:pt x="61" y="161"/>
                  </a:lnTo>
                  <a:lnTo>
                    <a:pt x="75" y="165"/>
                  </a:lnTo>
                  <a:lnTo>
                    <a:pt x="88" y="168"/>
                  </a:lnTo>
                  <a:lnTo>
                    <a:pt x="99" y="174"/>
                  </a:lnTo>
                  <a:lnTo>
                    <a:pt x="108" y="179"/>
                  </a:lnTo>
                  <a:lnTo>
                    <a:pt x="114" y="186"/>
                  </a:lnTo>
                  <a:lnTo>
                    <a:pt x="116" y="194"/>
                  </a:lnTo>
                  <a:lnTo>
                    <a:pt x="114" y="203"/>
                  </a:lnTo>
                  <a:lnTo>
                    <a:pt x="108" y="210"/>
                  </a:lnTo>
                  <a:lnTo>
                    <a:pt x="99" y="216"/>
                  </a:lnTo>
                  <a:lnTo>
                    <a:pt x="88" y="221"/>
                  </a:lnTo>
                  <a:lnTo>
                    <a:pt x="75" y="225"/>
                  </a:lnTo>
                  <a:lnTo>
                    <a:pt x="61" y="229"/>
                  </a:lnTo>
                  <a:lnTo>
                    <a:pt x="50" y="231"/>
                  </a:lnTo>
                  <a:lnTo>
                    <a:pt x="39" y="234"/>
                  </a:lnTo>
                  <a:lnTo>
                    <a:pt x="29" y="237"/>
                  </a:lnTo>
                  <a:lnTo>
                    <a:pt x="22" y="242"/>
                  </a:lnTo>
                  <a:lnTo>
                    <a:pt x="29" y="245"/>
                  </a:lnTo>
                  <a:lnTo>
                    <a:pt x="39" y="248"/>
                  </a:lnTo>
                  <a:lnTo>
                    <a:pt x="50" y="252"/>
                  </a:lnTo>
                  <a:lnTo>
                    <a:pt x="61" y="254"/>
                  </a:lnTo>
                  <a:lnTo>
                    <a:pt x="75" y="257"/>
                  </a:lnTo>
                  <a:lnTo>
                    <a:pt x="88" y="262"/>
                  </a:lnTo>
                  <a:lnTo>
                    <a:pt x="99" y="266"/>
                  </a:lnTo>
                  <a:lnTo>
                    <a:pt x="108" y="273"/>
                  </a:lnTo>
                  <a:lnTo>
                    <a:pt x="114" y="279"/>
                  </a:lnTo>
                  <a:lnTo>
                    <a:pt x="116" y="288"/>
                  </a:lnTo>
                  <a:lnTo>
                    <a:pt x="114" y="297"/>
                  </a:lnTo>
                  <a:lnTo>
                    <a:pt x="108" y="303"/>
                  </a:lnTo>
                  <a:lnTo>
                    <a:pt x="99" y="310"/>
                  </a:lnTo>
                  <a:lnTo>
                    <a:pt x="88" y="314"/>
                  </a:lnTo>
                  <a:lnTo>
                    <a:pt x="75" y="318"/>
                  </a:lnTo>
                  <a:lnTo>
                    <a:pt x="61" y="321"/>
                  </a:lnTo>
                  <a:lnTo>
                    <a:pt x="58" y="322"/>
                  </a:lnTo>
                  <a:lnTo>
                    <a:pt x="54" y="322"/>
                  </a:lnTo>
                  <a:lnTo>
                    <a:pt x="48" y="320"/>
                  </a:lnTo>
                  <a:lnTo>
                    <a:pt x="45" y="318"/>
                  </a:lnTo>
                  <a:lnTo>
                    <a:pt x="43" y="311"/>
                  </a:lnTo>
                  <a:lnTo>
                    <a:pt x="44" y="308"/>
                  </a:lnTo>
                  <a:lnTo>
                    <a:pt x="47" y="304"/>
                  </a:lnTo>
                  <a:lnTo>
                    <a:pt x="49" y="302"/>
                  </a:lnTo>
                  <a:lnTo>
                    <a:pt x="55" y="300"/>
                  </a:lnTo>
                  <a:lnTo>
                    <a:pt x="65" y="298"/>
                  </a:lnTo>
                  <a:lnTo>
                    <a:pt x="76" y="295"/>
                  </a:lnTo>
                  <a:lnTo>
                    <a:pt x="86" y="291"/>
                  </a:lnTo>
                  <a:lnTo>
                    <a:pt x="93" y="288"/>
                  </a:lnTo>
                  <a:lnTo>
                    <a:pt x="86" y="285"/>
                  </a:lnTo>
                  <a:lnTo>
                    <a:pt x="76" y="281"/>
                  </a:lnTo>
                  <a:lnTo>
                    <a:pt x="65" y="278"/>
                  </a:lnTo>
                  <a:lnTo>
                    <a:pt x="55" y="276"/>
                  </a:lnTo>
                  <a:lnTo>
                    <a:pt x="41" y="273"/>
                  </a:lnTo>
                  <a:lnTo>
                    <a:pt x="28" y="268"/>
                  </a:lnTo>
                  <a:lnTo>
                    <a:pt x="17" y="264"/>
                  </a:lnTo>
                  <a:lnTo>
                    <a:pt x="8" y="257"/>
                  </a:lnTo>
                  <a:lnTo>
                    <a:pt x="3" y="251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3" y="232"/>
                  </a:lnTo>
                  <a:lnTo>
                    <a:pt x="8" y="225"/>
                  </a:lnTo>
                  <a:lnTo>
                    <a:pt x="18" y="220"/>
                  </a:lnTo>
                  <a:lnTo>
                    <a:pt x="29" y="214"/>
                  </a:lnTo>
                  <a:lnTo>
                    <a:pt x="55" y="208"/>
                  </a:lnTo>
                  <a:lnTo>
                    <a:pt x="65" y="204"/>
                  </a:lnTo>
                  <a:lnTo>
                    <a:pt x="76" y="201"/>
                  </a:lnTo>
                  <a:lnTo>
                    <a:pt x="86" y="198"/>
                  </a:lnTo>
                  <a:lnTo>
                    <a:pt x="93" y="194"/>
                  </a:lnTo>
                  <a:lnTo>
                    <a:pt x="86" y="191"/>
                  </a:lnTo>
                  <a:lnTo>
                    <a:pt x="76" y="188"/>
                  </a:lnTo>
                  <a:lnTo>
                    <a:pt x="65" y="185"/>
                  </a:lnTo>
                  <a:lnTo>
                    <a:pt x="55" y="182"/>
                  </a:lnTo>
                  <a:lnTo>
                    <a:pt x="29" y="176"/>
                  </a:lnTo>
                  <a:lnTo>
                    <a:pt x="18" y="170"/>
                  </a:lnTo>
                  <a:lnTo>
                    <a:pt x="8" y="165"/>
                  </a:lnTo>
                  <a:lnTo>
                    <a:pt x="3" y="157"/>
                  </a:lnTo>
                  <a:lnTo>
                    <a:pt x="0" y="148"/>
                  </a:lnTo>
                  <a:lnTo>
                    <a:pt x="3" y="139"/>
                  </a:lnTo>
                  <a:lnTo>
                    <a:pt x="8" y="133"/>
                  </a:lnTo>
                  <a:lnTo>
                    <a:pt x="18" y="127"/>
                  </a:lnTo>
                  <a:lnTo>
                    <a:pt x="29" y="122"/>
                  </a:lnTo>
                  <a:lnTo>
                    <a:pt x="55" y="115"/>
                  </a:lnTo>
                  <a:lnTo>
                    <a:pt x="65" y="113"/>
                  </a:lnTo>
                  <a:lnTo>
                    <a:pt x="76" y="110"/>
                  </a:lnTo>
                  <a:lnTo>
                    <a:pt x="86" y="106"/>
                  </a:lnTo>
                  <a:lnTo>
                    <a:pt x="93" y="103"/>
                  </a:lnTo>
                  <a:lnTo>
                    <a:pt x="86" y="99"/>
                  </a:lnTo>
                  <a:lnTo>
                    <a:pt x="76" y="95"/>
                  </a:lnTo>
                  <a:lnTo>
                    <a:pt x="65" y="92"/>
                  </a:lnTo>
                  <a:lnTo>
                    <a:pt x="55" y="90"/>
                  </a:lnTo>
                  <a:lnTo>
                    <a:pt x="41" y="87"/>
                  </a:lnTo>
                  <a:lnTo>
                    <a:pt x="28" y="83"/>
                  </a:lnTo>
                  <a:lnTo>
                    <a:pt x="17" y="79"/>
                  </a:lnTo>
                  <a:lnTo>
                    <a:pt x="8" y="72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2"/>
                  </a:lnTo>
                  <a:lnTo>
                    <a:pt x="17" y="35"/>
                  </a:lnTo>
                  <a:lnTo>
                    <a:pt x="28" y="31"/>
                  </a:lnTo>
                  <a:lnTo>
                    <a:pt x="41" y="26"/>
                  </a:lnTo>
                  <a:lnTo>
                    <a:pt x="55" y="23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8" y="14"/>
                  </a:lnTo>
                  <a:lnTo>
                    <a:pt x="94" y="10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0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932"/>
            <p:cNvSpPr>
              <a:spLocks/>
            </p:cNvSpPr>
            <p:nvPr/>
          </p:nvSpPr>
          <p:spPr bwMode="auto">
            <a:xfrm>
              <a:off x="2327275" y="6600825"/>
              <a:ext cx="16986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7" y="0"/>
                </a:cxn>
                <a:cxn ang="0">
                  <a:pos x="210" y="2"/>
                </a:cxn>
                <a:cxn ang="0">
                  <a:pos x="212" y="4"/>
                </a:cxn>
                <a:cxn ang="0">
                  <a:pos x="214" y="11"/>
                </a:cxn>
                <a:cxn ang="0">
                  <a:pos x="213" y="14"/>
                </a:cxn>
                <a:cxn ang="0">
                  <a:pos x="212" y="16"/>
                </a:cxn>
                <a:cxn ang="0">
                  <a:pos x="210" y="18"/>
                </a:cxn>
                <a:cxn ang="0">
                  <a:pos x="207" y="21"/>
                </a:cxn>
                <a:cxn ang="0">
                  <a:pos x="8" y="21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214" h="21">
                  <a:moveTo>
                    <a:pt x="8" y="0"/>
                  </a:moveTo>
                  <a:lnTo>
                    <a:pt x="207" y="0"/>
                  </a:lnTo>
                  <a:lnTo>
                    <a:pt x="210" y="2"/>
                  </a:lnTo>
                  <a:lnTo>
                    <a:pt x="212" y="4"/>
                  </a:lnTo>
                  <a:lnTo>
                    <a:pt x="214" y="11"/>
                  </a:lnTo>
                  <a:lnTo>
                    <a:pt x="213" y="14"/>
                  </a:lnTo>
                  <a:lnTo>
                    <a:pt x="212" y="16"/>
                  </a:lnTo>
                  <a:lnTo>
                    <a:pt x="210" y="18"/>
                  </a:lnTo>
                  <a:lnTo>
                    <a:pt x="207" y="21"/>
                  </a:lnTo>
                  <a:lnTo>
                    <a:pt x="8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933"/>
            <p:cNvSpPr>
              <a:spLocks/>
            </p:cNvSpPr>
            <p:nvPr/>
          </p:nvSpPr>
          <p:spPr bwMode="auto">
            <a:xfrm>
              <a:off x="2325688" y="6557963"/>
              <a:ext cx="173038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0"/>
                </a:cxn>
                <a:cxn ang="0">
                  <a:pos x="214" y="2"/>
                </a:cxn>
                <a:cxn ang="0">
                  <a:pos x="216" y="4"/>
                </a:cxn>
                <a:cxn ang="0">
                  <a:pos x="219" y="7"/>
                </a:cxn>
                <a:cxn ang="0">
                  <a:pos x="219" y="14"/>
                </a:cxn>
                <a:cxn ang="0">
                  <a:pos x="216" y="17"/>
                </a:cxn>
                <a:cxn ang="0">
                  <a:pos x="214" y="19"/>
                </a:cxn>
                <a:cxn ang="0">
                  <a:pos x="208" y="22"/>
                </a:cxn>
                <a:cxn ang="0">
                  <a:pos x="11" y="22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19" h="22">
                  <a:moveTo>
                    <a:pt x="7" y="0"/>
                  </a:moveTo>
                  <a:lnTo>
                    <a:pt x="211" y="0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19" y="7"/>
                  </a:lnTo>
                  <a:lnTo>
                    <a:pt x="219" y="14"/>
                  </a:lnTo>
                  <a:lnTo>
                    <a:pt x="216" y="17"/>
                  </a:lnTo>
                  <a:lnTo>
                    <a:pt x="214" y="19"/>
                  </a:lnTo>
                  <a:lnTo>
                    <a:pt x="208" y="22"/>
                  </a:lnTo>
                  <a:lnTo>
                    <a:pt x="11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934"/>
            <p:cNvSpPr>
              <a:spLocks/>
            </p:cNvSpPr>
            <p:nvPr/>
          </p:nvSpPr>
          <p:spPr bwMode="auto">
            <a:xfrm>
              <a:off x="2119313" y="6289675"/>
              <a:ext cx="79375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1" y="0"/>
                </a:cxn>
                <a:cxn ang="0">
                  <a:pos x="95" y="2"/>
                </a:cxn>
                <a:cxn ang="0">
                  <a:pos x="97" y="4"/>
                </a:cxn>
                <a:cxn ang="0">
                  <a:pos x="99" y="8"/>
                </a:cxn>
                <a:cxn ang="0">
                  <a:pos x="99" y="14"/>
                </a:cxn>
                <a:cxn ang="0">
                  <a:pos x="97" y="18"/>
                </a:cxn>
                <a:cxn ang="0">
                  <a:pos x="95" y="20"/>
                </a:cxn>
                <a:cxn ang="0">
                  <a:pos x="88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99" h="22">
                  <a:moveTo>
                    <a:pt x="8" y="0"/>
                  </a:moveTo>
                  <a:lnTo>
                    <a:pt x="91" y="0"/>
                  </a:lnTo>
                  <a:lnTo>
                    <a:pt x="95" y="2"/>
                  </a:lnTo>
                  <a:lnTo>
                    <a:pt x="97" y="4"/>
                  </a:lnTo>
                  <a:lnTo>
                    <a:pt x="99" y="8"/>
                  </a:lnTo>
                  <a:lnTo>
                    <a:pt x="99" y="14"/>
                  </a:lnTo>
                  <a:lnTo>
                    <a:pt x="97" y="18"/>
                  </a:lnTo>
                  <a:lnTo>
                    <a:pt x="95" y="20"/>
                  </a:lnTo>
                  <a:lnTo>
                    <a:pt x="88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935"/>
            <p:cNvSpPr>
              <a:spLocks/>
            </p:cNvSpPr>
            <p:nvPr/>
          </p:nvSpPr>
          <p:spPr bwMode="auto">
            <a:xfrm>
              <a:off x="2400300" y="6010275"/>
              <a:ext cx="17463" cy="777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8"/>
                </a:cxn>
                <a:cxn ang="0">
                  <a:pos x="22" y="90"/>
                </a:cxn>
                <a:cxn ang="0">
                  <a:pos x="20" y="94"/>
                </a:cxn>
                <a:cxn ang="0">
                  <a:pos x="18" y="96"/>
                </a:cxn>
                <a:cxn ang="0">
                  <a:pos x="15" y="98"/>
                </a:cxn>
                <a:cxn ang="0">
                  <a:pos x="8" y="98"/>
                </a:cxn>
                <a:cxn ang="0">
                  <a:pos x="5" y="96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" h="98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90"/>
                  </a:lnTo>
                  <a:lnTo>
                    <a:pt x="20" y="94"/>
                  </a:lnTo>
                  <a:lnTo>
                    <a:pt x="18" y="96"/>
                  </a:lnTo>
                  <a:lnTo>
                    <a:pt x="15" y="98"/>
                  </a:lnTo>
                  <a:lnTo>
                    <a:pt x="8" y="98"/>
                  </a:lnTo>
                  <a:lnTo>
                    <a:pt x="5" y="96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936"/>
            <p:cNvSpPr>
              <a:spLocks/>
            </p:cNvSpPr>
            <p:nvPr/>
          </p:nvSpPr>
          <p:spPr bwMode="auto">
            <a:xfrm>
              <a:off x="2174875" y="6437313"/>
              <a:ext cx="60325" cy="603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3" y="3"/>
                </a:cxn>
                <a:cxn ang="0">
                  <a:pos x="75" y="7"/>
                </a:cxn>
                <a:cxn ang="0">
                  <a:pos x="76" y="10"/>
                </a:cxn>
                <a:cxn ang="0">
                  <a:pos x="76" y="12"/>
                </a:cxn>
                <a:cxn ang="0">
                  <a:pos x="75" y="15"/>
                </a:cxn>
                <a:cxn ang="0">
                  <a:pos x="73" y="19"/>
                </a:cxn>
                <a:cxn ang="0">
                  <a:pos x="17" y="75"/>
                </a:cxn>
                <a:cxn ang="0">
                  <a:pos x="14" y="76"/>
                </a:cxn>
                <a:cxn ang="0">
                  <a:pos x="8" y="76"/>
                </a:cxn>
                <a:cxn ang="0">
                  <a:pos x="6" y="75"/>
                </a:cxn>
                <a:cxn ang="0">
                  <a:pos x="4" y="73"/>
                </a:cxn>
                <a:cxn ang="0">
                  <a:pos x="2" y="69"/>
                </a:cxn>
                <a:cxn ang="0">
                  <a:pos x="0" y="66"/>
                </a:cxn>
                <a:cxn ang="0">
                  <a:pos x="0" y="64"/>
                </a:cxn>
                <a:cxn ang="0">
                  <a:pos x="2" y="60"/>
                </a:cxn>
                <a:cxn ang="0">
                  <a:pos x="4" y="57"/>
                </a:cxn>
                <a:cxn ang="0">
                  <a:pos x="58" y="3"/>
                </a:cxn>
                <a:cxn ang="0">
                  <a:pos x="61" y="1"/>
                </a:cxn>
                <a:cxn ang="0">
                  <a:pos x="64" y="0"/>
                </a:cxn>
              </a:cxnLst>
              <a:rect l="0" t="0" r="r" b="b"/>
              <a:pathLst>
                <a:path w="76" h="76">
                  <a:moveTo>
                    <a:pt x="64" y="0"/>
                  </a:moveTo>
                  <a:lnTo>
                    <a:pt x="66" y="0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3" y="19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4" y="57"/>
                  </a:lnTo>
                  <a:lnTo>
                    <a:pt x="58" y="3"/>
                  </a:lnTo>
                  <a:lnTo>
                    <a:pt x="61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937"/>
            <p:cNvSpPr>
              <a:spLocks/>
            </p:cNvSpPr>
            <p:nvPr/>
          </p:nvSpPr>
          <p:spPr bwMode="auto">
            <a:xfrm>
              <a:off x="2173288" y="6099175"/>
              <a:ext cx="60325" cy="60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4"/>
                </a:cxn>
                <a:cxn ang="0">
                  <a:pos x="73" y="58"/>
                </a:cxn>
                <a:cxn ang="0">
                  <a:pos x="75" y="61"/>
                </a:cxn>
                <a:cxn ang="0">
                  <a:pos x="76" y="64"/>
                </a:cxn>
                <a:cxn ang="0">
                  <a:pos x="76" y="66"/>
                </a:cxn>
                <a:cxn ang="0">
                  <a:pos x="75" y="70"/>
                </a:cxn>
                <a:cxn ang="0">
                  <a:pos x="73" y="73"/>
                </a:cxn>
                <a:cxn ang="0">
                  <a:pos x="71" y="75"/>
                </a:cxn>
                <a:cxn ang="0">
                  <a:pos x="67" y="76"/>
                </a:cxn>
                <a:cxn ang="0">
                  <a:pos x="62" y="76"/>
                </a:cxn>
                <a:cxn ang="0">
                  <a:pos x="60" y="75"/>
                </a:cxn>
                <a:cxn ang="0">
                  <a:pos x="4" y="19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76" h="76">
                  <a:moveTo>
                    <a:pt x="10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73" y="58"/>
                  </a:lnTo>
                  <a:lnTo>
                    <a:pt x="75" y="61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3" y="73"/>
                  </a:lnTo>
                  <a:lnTo>
                    <a:pt x="71" y="75"/>
                  </a:lnTo>
                  <a:lnTo>
                    <a:pt x="67" y="76"/>
                  </a:lnTo>
                  <a:lnTo>
                    <a:pt x="62" y="76"/>
                  </a:lnTo>
                  <a:lnTo>
                    <a:pt x="60" y="75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938"/>
            <p:cNvSpPr>
              <a:spLocks/>
            </p:cNvSpPr>
            <p:nvPr/>
          </p:nvSpPr>
          <p:spPr bwMode="auto">
            <a:xfrm>
              <a:off x="2619375" y="6289675"/>
              <a:ext cx="77788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6" y="4"/>
                </a:cxn>
                <a:cxn ang="0">
                  <a:pos x="98" y="8"/>
                </a:cxn>
                <a:cxn ang="0">
                  <a:pos x="98" y="14"/>
                </a:cxn>
                <a:cxn ang="0">
                  <a:pos x="96" y="18"/>
                </a:cxn>
                <a:cxn ang="0">
                  <a:pos x="94" y="20"/>
                </a:cxn>
                <a:cxn ang="0">
                  <a:pos x="87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98" h="22">
                  <a:moveTo>
                    <a:pt x="8" y="0"/>
                  </a:moveTo>
                  <a:lnTo>
                    <a:pt x="90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87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939"/>
            <p:cNvSpPr>
              <a:spLocks/>
            </p:cNvSpPr>
            <p:nvPr/>
          </p:nvSpPr>
          <p:spPr bwMode="auto">
            <a:xfrm>
              <a:off x="2582863" y="6437313"/>
              <a:ext cx="60325" cy="60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73" y="57"/>
                </a:cxn>
                <a:cxn ang="0">
                  <a:pos x="75" y="60"/>
                </a:cxn>
                <a:cxn ang="0">
                  <a:pos x="76" y="64"/>
                </a:cxn>
                <a:cxn ang="0">
                  <a:pos x="76" y="66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70" y="75"/>
                </a:cxn>
                <a:cxn ang="0">
                  <a:pos x="67" y="76"/>
                </a:cxn>
                <a:cxn ang="0">
                  <a:pos x="62" y="76"/>
                </a:cxn>
                <a:cxn ang="0">
                  <a:pos x="59" y="75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76" h="76">
                  <a:moveTo>
                    <a:pt x="10" y="0"/>
                  </a:move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73" y="57"/>
                  </a:lnTo>
                  <a:lnTo>
                    <a:pt x="75" y="60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9"/>
                  </a:lnTo>
                  <a:lnTo>
                    <a:pt x="73" y="73"/>
                  </a:lnTo>
                  <a:lnTo>
                    <a:pt x="70" y="75"/>
                  </a:lnTo>
                  <a:lnTo>
                    <a:pt x="67" y="76"/>
                  </a:lnTo>
                  <a:lnTo>
                    <a:pt x="62" y="76"/>
                  </a:lnTo>
                  <a:lnTo>
                    <a:pt x="59" y="75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940"/>
            <p:cNvSpPr>
              <a:spLocks/>
            </p:cNvSpPr>
            <p:nvPr/>
          </p:nvSpPr>
          <p:spPr bwMode="auto">
            <a:xfrm>
              <a:off x="2584450" y="6099175"/>
              <a:ext cx="60325" cy="603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3" y="4"/>
                </a:cxn>
                <a:cxn ang="0">
                  <a:pos x="75" y="7"/>
                </a:cxn>
                <a:cxn ang="0">
                  <a:pos x="76" y="10"/>
                </a:cxn>
                <a:cxn ang="0">
                  <a:pos x="76" y="12"/>
                </a:cxn>
                <a:cxn ang="0">
                  <a:pos x="75" y="16"/>
                </a:cxn>
                <a:cxn ang="0">
                  <a:pos x="73" y="19"/>
                </a:cxn>
                <a:cxn ang="0">
                  <a:pos x="17" y="75"/>
                </a:cxn>
                <a:cxn ang="0">
                  <a:pos x="13" y="76"/>
                </a:cxn>
                <a:cxn ang="0">
                  <a:pos x="8" y="76"/>
                </a:cxn>
                <a:cxn ang="0">
                  <a:pos x="6" y="75"/>
                </a:cxn>
                <a:cxn ang="0">
                  <a:pos x="4" y="73"/>
                </a:cxn>
                <a:cxn ang="0">
                  <a:pos x="1" y="70"/>
                </a:cxn>
                <a:cxn ang="0">
                  <a:pos x="0" y="66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4" y="58"/>
                </a:cxn>
                <a:cxn ang="0">
                  <a:pos x="57" y="4"/>
                </a:cxn>
                <a:cxn ang="0">
                  <a:pos x="61" y="1"/>
                </a:cxn>
                <a:cxn ang="0">
                  <a:pos x="64" y="0"/>
                </a:cxn>
              </a:cxnLst>
              <a:rect l="0" t="0" r="r" b="b"/>
              <a:pathLst>
                <a:path w="76" h="76">
                  <a:moveTo>
                    <a:pt x="64" y="0"/>
                  </a:moveTo>
                  <a:lnTo>
                    <a:pt x="66" y="0"/>
                  </a:lnTo>
                  <a:lnTo>
                    <a:pt x="70" y="1"/>
                  </a:lnTo>
                  <a:lnTo>
                    <a:pt x="73" y="4"/>
                  </a:lnTo>
                  <a:lnTo>
                    <a:pt x="75" y="7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5" y="16"/>
                  </a:lnTo>
                  <a:lnTo>
                    <a:pt x="73" y="19"/>
                  </a:lnTo>
                  <a:lnTo>
                    <a:pt x="17" y="75"/>
                  </a:lnTo>
                  <a:lnTo>
                    <a:pt x="13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3"/>
                  </a:lnTo>
                  <a:lnTo>
                    <a:pt x="1" y="70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4" y="58"/>
                  </a:lnTo>
                  <a:lnTo>
                    <a:pt x="57" y="4"/>
                  </a:lnTo>
                  <a:lnTo>
                    <a:pt x="61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9868819" y="2323919"/>
            <a:ext cx="649288" cy="552450"/>
            <a:chOff x="161925" y="4211638"/>
            <a:chExt cx="649288" cy="552450"/>
          </a:xfrm>
          <a:solidFill>
            <a:schemeClr val="tx1"/>
          </a:solidFill>
        </p:grpSpPr>
        <p:sp>
          <p:nvSpPr>
            <p:cNvPr id="90" name="Freeform 976"/>
            <p:cNvSpPr>
              <a:spLocks/>
            </p:cNvSpPr>
            <p:nvPr/>
          </p:nvSpPr>
          <p:spPr bwMode="auto">
            <a:xfrm>
              <a:off x="250825" y="4364038"/>
              <a:ext cx="49213" cy="8413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5" y="1"/>
                </a:cxn>
                <a:cxn ang="0">
                  <a:pos x="57" y="2"/>
                </a:cxn>
                <a:cxn ang="0">
                  <a:pos x="59" y="4"/>
                </a:cxn>
                <a:cxn ang="0">
                  <a:pos x="61" y="8"/>
                </a:cxn>
                <a:cxn ang="0">
                  <a:pos x="61" y="78"/>
                </a:cxn>
                <a:cxn ang="0">
                  <a:pos x="59" y="89"/>
                </a:cxn>
                <a:cxn ang="0">
                  <a:pos x="51" y="98"/>
                </a:cxn>
                <a:cxn ang="0">
                  <a:pos x="42" y="105"/>
                </a:cxn>
                <a:cxn ang="0">
                  <a:pos x="29" y="107"/>
                </a:cxn>
                <a:cxn ang="0">
                  <a:pos x="11" y="107"/>
                </a:cxn>
                <a:cxn ang="0">
                  <a:pos x="6" y="106"/>
                </a:cxn>
                <a:cxn ang="0">
                  <a:pos x="3" y="103"/>
                </a:cxn>
                <a:cxn ang="0">
                  <a:pos x="1" y="100"/>
                </a:cxn>
                <a:cxn ang="0">
                  <a:pos x="0" y="96"/>
                </a:cxn>
                <a:cxn ang="0">
                  <a:pos x="2" y="89"/>
                </a:cxn>
                <a:cxn ang="0">
                  <a:pos x="4" y="87"/>
                </a:cxn>
                <a:cxn ang="0">
                  <a:pos x="7" y="85"/>
                </a:cxn>
                <a:cxn ang="0">
                  <a:pos x="29" y="85"/>
                </a:cxn>
                <a:cxn ang="0">
                  <a:pos x="34" y="84"/>
                </a:cxn>
                <a:cxn ang="0">
                  <a:pos x="37" y="83"/>
                </a:cxn>
                <a:cxn ang="0">
                  <a:pos x="39" y="80"/>
                </a:cxn>
                <a:cxn ang="0">
                  <a:pos x="40" y="78"/>
                </a:cxn>
                <a:cxn ang="0">
                  <a:pos x="40" y="8"/>
                </a:cxn>
                <a:cxn ang="0">
                  <a:pos x="43" y="4"/>
                </a:cxn>
                <a:cxn ang="0">
                  <a:pos x="45" y="2"/>
                </a:cxn>
                <a:cxn ang="0">
                  <a:pos x="51" y="0"/>
                </a:cxn>
              </a:cxnLst>
              <a:rect l="0" t="0" r="r" b="b"/>
              <a:pathLst>
                <a:path w="61" h="107">
                  <a:moveTo>
                    <a:pt x="51" y="0"/>
                  </a:moveTo>
                  <a:lnTo>
                    <a:pt x="55" y="1"/>
                  </a:lnTo>
                  <a:lnTo>
                    <a:pt x="57" y="2"/>
                  </a:lnTo>
                  <a:lnTo>
                    <a:pt x="59" y="4"/>
                  </a:lnTo>
                  <a:lnTo>
                    <a:pt x="61" y="8"/>
                  </a:lnTo>
                  <a:lnTo>
                    <a:pt x="61" y="78"/>
                  </a:lnTo>
                  <a:lnTo>
                    <a:pt x="59" y="89"/>
                  </a:lnTo>
                  <a:lnTo>
                    <a:pt x="51" y="98"/>
                  </a:lnTo>
                  <a:lnTo>
                    <a:pt x="42" y="105"/>
                  </a:lnTo>
                  <a:lnTo>
                    <a:pt x="29" y="107"/>
                  </a:lnTo>
                  <a:lnTo>
                    <a:pt x="11" y="107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7" y="85"/>
                  </a:lnTo>
                  <a:lnTo>
                    <a:pt x="29" y="85"/>
                  </a:lnTo>
                  <a:lnTo>
                    <a:pt x="34" y="84"/>
                  </a:lnTo>
                  <a:lnTo>
                    <a:pt x="37" y="83"/>
                  </a:lnTo>
                  <a:lnTo>
                    <a:pt x="39" y="80"/>
                  </a:lnTo>
                  <a:lnTo>
                    <a:pt x="40" y="78"/>
                  </a:lnTo>
                  <a:lnTo>
                    <a:pt x="40" y="8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77"/>
            <p:cNvSpPr>
              <a:spLocks noEditPoints="1"/>
            </p:cNvSpPr>
            <p:nvPr/>
          </p:nvSpPr>
          <p:spPr bwMode="auto">
            <a:xfrm>
              <a:off x="161925" y="4289425"/>
              <a:ext cx="257175" cy="474663"/>
            </a:xfrm>
            <a:custGeom>
              <a:avLst/>
              <a:gdLst/>
              <a:ahLst/>
              <a:cxnLst>
                <a:cxn ang="0">
                  <a:pos x="196" y="33"/>
                </a:cxn>
                <a:cxn ang="0">
                  <a:pos x="170" y="83"/>
                </a:cxn>
                <a:cxn ang="0">
                  <a:pos x="171" y="92"/>
                </a:cxn>
                <a:cxn ang="0">
                  <a:pos x="146" y="101"/>
                </a:cxn>
                <a:cxn ang="0">
                  <a:pos x="99" y="112"/>
                </a:cxn>
                <a:cxn ang="0">
                  <a:pos x="73" y="162"/>
                </a:cxn>
                <a:cxn ang="0">
                  <a:pos x="91" y="209"/>
                </a:cxn>
                <a:cxn ang="0">
                  <a:pos x="42" y="232"/>
                </a:cxn>
                <a:cxn ang="0">
                  <a:pos x="20" y="284"/>
                </a:cxn>
                <a:cxn ang="0">
                  <a:pos x="41" y="336"/>
                </a:cxn>
                <a:cxn ang="0">
                  <a:pos x="58" y="365"/>
                </a:cxn>
                <a:cxn ang="0">
                  <a:pos x="31" y="425"/>
                </a:cxn>
                <a:cxn ang="0">
                  <a:pos x="56" y="483"/>
                </a:cxn>
                <a:cxn ang="0">
                  <a:pos x="114" y="508"/>
                </a:cxn>
                <a:cxn ang="0">
                  <a:pos x="151" y="499"/>
                </a:cxn>
                <a:cxn ang="0">
                  <a:pos x="171" y="551"/>
                </a:cxn>
                <a:cxn ang="0">
                  <a:pos x="227" y="576"/>
                </a:cxn>
                <a:cxn ang="0">
                  <a:pos x="279" y="554"/>
                </a:cxn>
                <a:cxn ang="0">
                  <a:pos x="301" y="501"/>
                </a:cxn>
                <a:cxn ang="0">
                  <a:pos x="300" y="386"/>
                </a:cxn>
                <a:cxn ang="0">
                  <a:pos x="298" y="279"/>
                </a:cxn>
                <a:cxn ang="0">
                  <a:pos x="296" y="170"/>
                </a:cxn>
                <a:cxn ang="0">
                  <a:pos x="292" y="63"/>
                </a:cxn>
                <a:cxn ang="0">
                  <a:pos x="252" y="24"/>
                </a:cxn>
                <a:cxn ang="0">
                  <a:pos x="255" y="3"/>
                </a:cxn>
                <a:cxn ang="0">
                  <a:pos x="305" y="41"/>
                </a:cxn>
                <a:cxn ang="0">
                  <a:pos x="317" y="139"/>
                </a:cxn>
                <a:cxn ang="0">
                  <a:pos x="320" y="240"/>
                </a:cxn>
                <a:cxn ang="0">
                  <a:pos x="321" y="352"/>
                </a:cxn>
                <a:cxn ang="0">
                  <a:pos x="323" y="446"/>
                </a:cxn>
                <a:cxn ang="0">
                  <a:pos x="313" y="543"/>
                </a:cxn>
                <a:cxn ang="0">
                  <a:pos x="269" y="588"/>
                </a:cxn>
                <a:cxn ang="0">
                  <a:pos x="202" y="595"/>
                </a:cxn>
                <a:cxn ang="0">
                  <a:pos x="144" y="551"/>
                </a:cxn>
                <a:cxn ang="0">
                  <a:pos x="90" y="526"/>
                </a:cxn>
                <a:cxn ang="0">
                  <a:pos x="33" y="490"/>
                </a:cxn>
                <a:cxn ang="0">
                  <a:pos x="9" y="425"/>
                </a:cxn>
                <a:cxn ang="0">
                  <a:pos x="34" y="358"/>
                </a:cxn>
                <a:cxn ang="0">
                  <a:pos x="2" y="306"/>
                </a:cxn>
                <a:cxn ang="0">
                  <a:pos x="9" y="240"/>
                </a:cxn>
                <a:cxn ang="0">
                  <a:pos x="58" y="196"/>
                </a:cxn>
                <a:cxn ang="0">
                  <a:pos x="55" y="140"/>
                </a:cxn>
                <a:cxn ang="0">
                  <a:pos x="93" y="90"/>
                </a:cxn>
                <a:cxn ang="0">
                  <a:pos x="145" y="79"/>
                </a:cxn>
                <a:cxn ang="0">
                  <a:pos x="161" y="39"/>
                </a:cxn>
                <a:cxn ang="0">
                  <a:pos x="211" y="3"/>
                </a:cxn>
              </a:cxnLst>
              <a:rect l="0" t="0" r="r" b="b"/>
              <a:pathLst>
                <a:path w="323" h="598">
                  <a:moveTo>
                    <a:pt x="233" y="20"/>
                  </a:moveTo>
                  <a:lnTo>
                    <a:pt x="213" y="24"/>
                  </a:lnTo>
                  <a:lnTo>
                    <a:pt x="196" y="33"/>
                  </a:lnTo>
                  <a:lnTo>
                    <a:pt x="182" y="47"/>
                  </a:lnTo>
                  <a:lnTo>
                    <a:pt x="173" y="63"/>
                  </a:lnTo>
                  <a:lnTo>
                    <a:pt x="170" y="83"/>
                  </a:lnTo>
                  <a:lnTo>
                    <a:pt x="170" y="85"/>
                  </a:lnTo>
                  <a:lnTo>
                    <a:pt x="171" y="89"/>
                  </a:lnTo>
                  <a:lnTo>
                    <a:pt x="171" y="92"/>
                  </a:lnTo>
                  <a:lnTo>
                    <a:pt x="173" y="111"/>
                  </a:lnTo>
                  <a:lnTo>
                    <a:pt x="157" y="104"/>
                  </a:lnTo>
                  <a:lnTo>
                    <a:pt x="146" y="101"/>
                  </a:lnTo>
                  <a:lnTo>
                    <a:pt x="135" y="100"/>
                  </a:lnTo>
                  <a:lnTo>
                    <a:pt x="115" y="103"/>
                  </a:lnTo>
                  <a:lnTo>
                    <a:pt x="99" y="112"/>
                  </a:lnTo>
                  <a:lnTo>
                    <a:pt x="85" y="126"/>
                  </a:lnTo>
                  <a:lnTo>
                    <a:pt x="77" y="143"/>
                  </a:lnTo>
                  <a:lnTo>
                    <a:pt x="73" y="162"/>
                  </a:lnTo>
                  <a:lnTo>
                    <a:pt x="75" y="180"/>
                  </a:lnTo>
                  <a:lnTo>
                    <a:pt x="83" y="196"/>
                  </a:lnTo>
                  <a:lnTo>
                    <a:pt x="91" y="209"/>
                  </a:lnTo>
                  <a:lnTo>
                    <a:pt x="77" y="213"/>
                  </a:lnTo>
                  <a:lnTo>
                    <a:pt x="58" y="221"/>
                  </a:lnTo>
                  <a:lnTo>
                    <a:pt x="42" y="232"/>
                  </a:lnTo>
                  <a:lnTo>
                    <a:pt x="30" y="247"/>
                  </a:lnTo>
                  <a:lnTo>
                    <a:pt x="23" y="265"/>
                  </a:lnTo>
                  <a:lnTo>
                    <a:pt x="20" y="284"/>
                  </a:lnTo>
                  <a:lnTo>
                    <a:pt x="23" y="303"/>
                  </a:lnTo>
                  <a:lnTo>
                    <a:pt x="29" y="321"/>
                  </a:lnTo>
                  <a:lnTo>
                    <a:pt x="41" y="336"/>
                  </a:lnTo>
                  <a:lnTo>
                    <a:pt x="56" y="348"/>
                  </a:lnTo>
                  <a:lnTo>
                    <a:pt x="68" y="355"/>
                  </a:lnTo>
                  <a:lnTo>
                    <a:pt x="58" y="365"/>
                  </a:lnTo>
                  <a:lnTo>
                    <a:pt x="44" y="382"/>
                  </a:lnTo>
                  <a:lnTo>
                    <a:pt x="35" y="403"/>
                  </a:lnTo>
                  <a:lnTo>
                    <a:pt x="31" y="425"/>
                  </a:lnTo>
                  <a:lnTo>
                    <a:pt x="35" y="447"/>
                  </a:lnTo>
                  <a:lnTo>
                    <a:pt x="42" y="467"/>
                  </a:lnTo>
                  <a:lnTo>
                    <a:pt x="56" y="483"/>
                  </a:lnTo>
                  <a:lnTo>
                    <a:pt x="72" y="497"/>
                  </a:lnTo>
                  <a:lnTo>
                    <a:pt x="92" y="504"/>
                  </a:lnTo>
                  <a:lnTo>
                    <a:pt x="114" y="508"/>
                  </a:lnTo>
                  <a:lnTo>
                    <a:pt x="126" y="507"/>
                  </a:lnTo>
                  <a:lnTo>
                    <a:pt x="139" y="503"/>
                  </a:lnTo>
                  <a:lnTo>
                    <a:pt x="151" y="499"/>
                  </a:lnTo>
                  <a:lnTo>
                    <a:pt x="154" y="512"/>
                  </a:lnTo>
                  <a:lnTo>
                    <a:pt x="159" y="533"/>
                  </a:lnTo>
                  <a:lnTo>
                    <a:pt x="171" y="551"/>
                  </a:lnTo>
                  <a:lnTo>
                    <a:pt x="187" y="564"/>
                  </a:lnTo>
                  <a:lnTo>
                    <a:pt x="205" y="573"/>
                  </a:lnTo>
                  <a:lnTo>
                    <a:pt x="227" y="576"/>
                  </a:lnTo>
                  <a:lnTo>
                    <a:pt x="247" y="574"/>
                  </a:lnTo>
                  <a:lnTo>
                    <a:pt x="265" y="566"/>
                  </a:lnTo>
                  <a:lnTo>
                    <a:pt x="279" y="554"/>
                  </a:lnTo>
                  <a:lnTo>
                    <a:pt x="291" y="540"/>
                  </a:lnTo>
                  <a:lnTo>
                    <a:pt x="299" y="521"/>
                  </a:lnTo>
                  <a:lnTo>
                    <a:pt x="301" y="501"/>
                  </a:lnTo>
                  <a:lnTo>
                    <a:pt x="301" y="446"/>
                  </a:lnTo>
                  <a:lnTo>
                    <a:pt x="300" y="417"/>
                  </a:lnTo>
                  <a:lnTo>
                    <a:pt x="300" y="386"/>
                  </a:lnTo>
                  <a:lnTo>
                    <a:pt x="299" y="352"/>
                  </a:lnTo>
                  <a:lnTo>
                    <a:pt x="299" y="315"/>
                  </a:lnTo>
                  <a:lnTo>
                    <a:pt x="298" y="279"/>
                  </a:lnTo>
                  <a:lnTo>
                    <a:pt x="298" y="240"/>
                  </a:lnTo>
                  <a:lnTo>
                    <a:pt x="296" y="204"/>
                  </a:lnTo>
                  <a:lnTo>
                    <a:pt x="296" y="170"/>
                  </a:lnTo>
                  <a:lnTo>
                    <a:pt x="295" y="140"/>
                  </a:lnTo>
                  <a:lnTo>
                    <a:pt x="295" y="83"/>
                  </a:lnTo>
                  <a:lnTo>
                    <a:pt x="292" y="63"/>
                  </a:lnTo>
                  <a:lnTo>
                    <a:pt x="283" y="47"/>
                  </a:lnTo>
                  <a:lnTo>
                    <a:pt x="269" y="33"/>
                  </a:lnTo>
                  <a:lnTo>
                    <a:pt x="252" y="24"/>
                  </a:lnTo>
                  <a:lnTo>
                    <a:pt x="233" y="20"/>
                  </a:lnTo>
                  <a:close/>
                  <a:moveTo>
                    <a:pt x="233" y="0"/>
                  </a:moveTo>
                  <a:lnTo>
                    <a:pt x="255" y="3"/>
                  </a:lnTo>
                  <a:lnTo>
                    <a:pt x="276" y="11"/>
                  </a:lnTo>
                  <a:lnTo>
                    <a:pt x="292" y="24"/>
                  </a:lnTo>
                  <a:lnTo>
                    <a:pt x="305" y="41"/>
                  </a:lnTo>
                  <a:lnTo>
                    <a:pt x="314" y="61"/>
                  </a:lnTo>
                  <a:lnTo>
                    <a:pt x="317" y="83"/>
                  </a:lnTo>
                  <a:lnTo>
                    <a:pt x="317" y="139"/>
                  </a:lnTo>
                  <a:lnTo>
                    <a:pt x="318" y="170"/>
                  </a:lnTo>
                  <a:lnTo>
                    <a:pt x="318" y="204"/>
                  </a:lnTo>
                  <a:lnTo>
                    <a:pt x="320" y="240"/>
                  </a:lnTo>
                  <a:lnTo>
                    <a:pt x="320" y="279"/>
                  </a:lnTo>
                  <a:lnTo>
                    <a:pt x="321" y="315"/>
                  </a:lnTo>
                  <a:lnTo>
                    <a:pt x="321" y="352"/>
                  </a:lnTo>
                  <a:lnTo>
                    <a:pt x="322" y="386"/>
                  </a:lnTo>
                  <a:lnTo>
                    <a:pt x="322" y="417"/>
                  </a:lnTo>
                  <a:lnTo>
                    <a:pt x="323" y="446"/>
                  </a:lnTo>
                  <a:lnTo>
                    <a:pt x="323" y="501"/>
                  </a:lnTo>
                  <a:lnTo>
                    <a:pt x="321" y="523"/>
                  </a:lnTo>
                  <a:lnTo>
                    <a:pt x="313" y="543"/>
                  </a:lnTo>
                  <a:lnTo>
                    <a:pt x="302" y="562"/>
                  </a:lnTo>
                  <a:lnTo>
                    <a:pt x="287" y="576"/>
                  </a:lnTo>
                  <a:lnTo>
                    <a:pt x="269" y="588"/>
                  </a:lnTo>
                  <a:lnTo>
                    <a:pt x="249" y="596"/>
                  </a:lnTo>
                  <a:lnTo>
                    <a:pt x="227" y="598"/>
                  </a:lnTo>
                  <a:lnTo>
                    <a:pt x="202" y="595"/>
                  </a:lnTo>
                  <a:lnTo>
                    <a:pt x="179" y="585"/>
                  </a:lnTo>
                  <a:lnTo>
                    <a:pt x="159" y="570"/>
                  </a:lnTo>
                  <a:lnTo>
                    <a:pt x="144" y="551"/>
                  </a:lnTo>
                  <a:lnTo>
                    <a:pt x="134" y="527"/>
                  </a:lnTo>
                  <a:lnTo>
                    <a:pt x="114" y="529"/>
                  </a:lnTo>
                  <a:lnTo>
                    <a:pt x="90" y="526"/>
                  </a:lnTo>
                  <a:lnTo>
                    <a:pt x="68" y="518"/>
                  </a:lnTo>
                  <a:lnTo>
                    <a:pt x="49" y="505"/>
                  </a:lnTo>
                  <a:lnTo>
                    <a:pt x="33" y="490"/>
                  </a:lnTo>
                  <a:lnTo>
                    <a:pt x="20" y="470"/>
                  </a:lnTo>
                  <a:lnTo>
                    <a:pt x="13" y="449"/>
                  </a:lnTo>
                  <a:lnTo>
                    <a:pt x="9" y="425"/>
                  </a:lnTo>
                  <a:lnTo>
                    <a:pt x="13" y="401"/>
                  </a:lnTo>
                  <a:lnTo>
                    <a:pt x="20" y="378"/>
                  </a:lnTo>
                  <a:lnTo>
                    <a:pt x="34" y="358"/>
                  </a:lnTo>
                  <a:lnTo>
                    <a:pt x="19" y="344"/>
                  </a:lnTo>
                  <a:lnTo>
                    <a:pt x="8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2" y="261"/>
                  </a:lnTo>
                  <a:lnTo>
                    <a:pt x="9" y="240"/>
                  </a:lnTo>
                  <a:lnTo>
                    <a:pt x="23" y="223"/>
                  </a:lnTo>
                  <a:lnTo>
                    <a:pt x="38" y="207"/>
                  </a:lnTo>
                  <a:lnTo>
                    <a:pt x="58" y="196"/>
                  </a:lnTo>
                  <a:lnTo>
                    <a:pt x="52" y="180"/>
                  </a:lnTo>
                  <a:lnTo>
                    <a:pt x="51" y="162"/>
                  </a:lnTo>
                  <a:lnTo>
                    <a:pt x="55" y="140"/>
                  </a:lnTo>
                  <a:lnTo>
                    <a:pt x="62" y="121"/>
                  </a:lnTo>
                  <a:lnTo>
                    <a:pt x="75" y="103"/>
                  </a:lnTo>
                  <a:lnTo>
                    <a:pt x="93" y="90"/>
                  </a:lnTo>
                  <a:lnTo>
                    <a:pt x="113" y="82"/>
                  </a:lnTo>
                  <a:lnTo>
                    <a:pt x="135" y="79"/>
                  </a:lnTo>
                  <a:lnTo>
                    <a:pt x="145" y="79"/>
                  </a:lnTo>
                  <a:lnTo>
                    <a:pt x="149" y="80"/>
                  </a:lnTo>
                  <a:lnTo>
                    <a:pt x="152" y="58"/>
                  </a:lnTo>
                  <a:lnTo>
                    <a:pt x="161" y="39"/>
                  </a:lnTo>
                  <a:lnTo>
                    <a:pt x="174" y="23"/>
                  </a:lnTo>
                  <a:lnTo>
                    <a:pt x="191" y="11"/>
                  </a:lnTo>
                  <a:lnTo>
                    <a:pt x="211" y="3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78"/>
            <p:cNvSpPr>
              <a:spLocks/>
            </p:cNvSpPr>
            <p:nvPr/>
          </p:nvSpPr>
          <p:spPr bwMode="auto">
            <a:xfrm>
              <a:off x="344488" y="4376738"/>
              <a:ext cx="68263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7" y="0"/>
                </a:cxn>
                <a:cxn ang="0">
                  <a:pos x="81" y="3"/>
                </a:cxn>
                <a:cxn ang="0">
                  <a:pos x="83" y="5"/>
                </a:cxn>
                <a:cxn ang="0">
                  <a:pos x="85" y="8"/>
                </a:cxn>
                <a:cxn ang="0">
                  <a:pos x="85" y="15"/>
                </a:cxn>
                <a:cxn ang="0">
                  <a:pos x="81" y="19"/>
                </a:cxn>
                <a:cxn ang="0">
                  <a:pos x="77" y="21"/>
                </a:cxn>
                <a:cxn ang="0">
                  <a:pos x="8" y="21"/>
                </a:cxn>
                <a:cxn ang="0">
                  <a:pos x="5" y="1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85" h="21">
                  <a:moveTo>
                    <a:pt x="8" y="0"/>
                  </a:moveTo>
                  <a:lnTo>
                    <a:pt x="77" y="0"/>
                  </a:lnTo>
                  <a:lnTo>
                    <a:pt x="81" y="3"/>
                  </a:lnTo>
                  <a:lnTo>
                    <a:pt x="83" y="5"/>
                  </a:lnTo>
                  <a:lnTo>
                    <a:pt x="85" y="8"/>
                  </a:lnTo>
                  <a:lnTo>
                    <a:pt x="85" y="15"/>
                  </a:lnTo>
                  <a:lnTo>
                    <a:pt x="81" y="19"/>
                  </a:lnTo>
                  <a:lnTo>
                    <a:pt x="77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79"/>
            <p:cNvSpPr>
              <a:spLocks/>
            </p:cNvSpPr>
            <p:nvPr/>
          </p:nvSpPr>
          <p:spPr bwMode="auto">
            <a:xfrm>
              <a:off x="171450" y="4551363"/>
              <a:ext cx="133350" cy="793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6" y="2"/>
                </a:cxn>
                <a:cxn ang="0">
                  <a:pos x="125" y="9"/>
                </a:cxn>
                <a:cxn ang="0">
                  <a:pos x="143" y="20"/>
                </a:cxn>
                <a:cxn ang="0">
                  <a:pos x="156" y="35"/>
                </a:cxn>
                <a:cxn ang="0">
                  <a:pos x="167" y="52"/>
                </a:cxn>
                <a:cxn ang="0">
                  <a:pos x="168" y="56"/>
                </a:cxn>
                <a:cxn ang="0">
                  <a:pos x="166" y="62"/>
                </a:cxn>
                <a:cxn ang="0">
                  <a:pos x="164" y="64"/>
                </a:cxn>
                <a:cxn ang="0">
                  <a:pos x="160" y="67"/>
                </a:cxn>
                <a:cxn ang="0">
                  <a:pos x="156" y="68"/>
                </a:cxn>
                <a:cxn ang="0">
                  <a:pos x="153" y="67"/>
                </a:cxn>
                <a:cxn ang="0">
                  <a:pos x="149" y="64"/>
                </a:cxn>
                <a:cxn ang="0">
                  <a:pos x="146" y="61"/>
                </a:cxn>
                <a:cxn ang="0">
                  <a:pos x="136" y="45"/>
                </a:cxn>
                <a:cxn ang="0">
                  <a:pos x="123" y="33"/>
                </a:cxn>
                <a:cxn ang="0">
                  <a:pos x="105" y="25"/>
                </a:cxn>
                <a:cxn ang="0">
                  <a:pos x="87" y="22"/>
                </a:cxn>
                <a:cxn ang="0">
                  <a:pos x="66" y="25"/>
                </a:cxn>
                <a:cxn ang="0">
                  <a:pos x="48" y="35"/>
                </a:cxn>
                <a:cxn ang="0">
                  <a:pos x="34" y="49"/>
                </a:cxn>
                <a:cxn ang="0">
                  <a:pos x="24" y="67"/>
                </a:cxn>
                <a:cxn ang="0">
                  <a:pos x="21" y="87"/>
                </a:cxn>
                <a:cxn ang="0">
                  <a:pos x="21" y="91"/>
                </a:cxn>
                <a:cxn ang="0">
                  <a:pos x="18" y="94"/>
                </a:cxn>
                <a:cxn ang="0">
                  <a:pos x="16" y="96"/>
                </a:cxn>
                <a:cxn ang="0">
                  <a:pos x="14" y="97"/>
                </a:cxn>
                <a:cxn ang="0">
                  <a:pos x="11" y="98"/>
                </a:cxn>
                <a:cxn ang="0">
                  <a:pos x="4" y="96"/>
                </a:cxn>
                <a:cxn ang="0">
                  <a:pos x="2" y="94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3" y="64"/>
                </a:cxn>
                <a:cxn ang="0">
                  <a:pos x="12" y="44"/>
                </a:cxn>
                <a:cxn ang="0">
                  <a:pos x="25" y="25"/>
                </a:cxn>
                <a:cxn ang="0">
                  <a:pos x="43" y="12"/>
                </a:cxn>
                <a:cxn ang="0">
                  <a:pos x="63" y="3"/>
                </a:cxn>
                <a:cxn ang="0">
                  <a:pos x="87" y="0"/>
                </a:cxn>
              </a:cxnLst>
              <a:rect l="0" t="0" r="r" b="b"/>
              <a:pathLst>
                <a:path w="168" h="98">
                  <a:moveTo>
                    <a:pt x="87" y="0"/>
                  </a:moveTo>
                  <a:lnTo>
                    <a:pt x="106" y="2"/>
                  </a:lnTo>
                  <a:lnTo>
                    <a:pt x="125" y="9"/>
                  </a:lnTo>
                  <a:lnTo>
                    <a:pt x="143" y="20"/>
                  </a:lnTo>
                  <a:lnTo>
                    <a:pt x="156" y="35"/>
                  </a:lnTo>
                  <a:lnTo>
                    <a:pt x="167" y="52"/>
                  </a:lnTo>
                  <a:lnTo>
                    <a:pt x="168" y="56"/>
                  </a:lnTo>
                  <a:lnTo>
                    <a:pt x="166" y="62"/>
                  </a:lnTo>
                  <a:lnTo>
                    <a:pt x="164" y="6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53" y="67"/>
                  </a:lnTo>
                  <a:lnTo>
                    <a:pt x="149" y="64"/>
                  </a:lnTo>
                  <a:lnTo>
                    <a:pt x="146" y="61"/>
                  </a:lnTo>
                  <a:lnTo>
                    <a:pt x="136" y="45"/>
                  </a:lnTo>
                  <a:lnTo>
                    <a:pt x="123" y="33"/>
                  </a:lnTo>
                  <a:lnTo>
                    <a:pt x="105" y="25"/>
                  </a:lnTo>
                  <a:lnTo>
                    <a:pt x="87" y="22"/>
                  </a:lnTo>
                  <a:lnTo>
                    <a:pt x="66" y="25"/>
                  </a:lnTo>
                  <a:lnTo>
                    <a:pt x="48" y="35"/>
                  </a:lnTo>
                  <a:lnTo>
                    <a:pt x="34" y="49"/>
                  </a:lnTo>
                  <a:lnTo>
                    <a:pt x="24" y="67"/>
                  </a:lnTo>
                  <a:lnTo>
                    <a:pt x="21" y="87"/>
                  </a:lnTo>
                  <a:lnTo>
                    <a:pt x="21" y="91"/>
                  </a:lnTo>
                  <a:lnTo>
                    <a:pt x="18" y="94"/>
                  </a:lnTo>
                  <a:lnTo>
                    <a:pt x="16" y="96"/>
                  </a:lnTo>
                  <a:lnTo>
                    <a:pt x="14" y="97"/>
                  </a:lnTo>
                  <a:lnTo>
                    <a:pt x="11" y="98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4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80"/>
            <p:cNvSpPr>
              <a:spLocks/>
            </p:cNvSpPr>
            <p:nvPr/>
          </p:nvSpPr>
          <p:spPr bwMode="auto">
            <a:xfrm>
              <a:off x="333375" y="4498975"/>
              <a:ext cx="84138" cy="1047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8" y="3"/>
                </a:cxn>
                <a:cxn ang="0">
                  <a:pos x="29" y="5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29" y="15"/>
                </a:cxn>
                <a:cxn ang="0">
                  <a:pos x="23" y="33"/>
                </a:cxn>
                <a:cxn ang="0">
                  <a:pos x="22" y="52"/>
                </a:cxn>
                <a:cxn ang="0">
                  <a:pos x="26" y="70"/>
                </a:cxn>
                <a:cxn ang="0">
                  <a:pos x="36" y="86"/>
                </a:cxn>
                <a:cxn ang="0">
                  <a:pos x="48" y="97"/>
                </a:cxn>
                <a:cxn ang="0">
                  <a:pos x="62" y="105"/>
                </a:cxn>
                <a:cxn ang="0">
                  <a:pos x="77" y="110"/>
                </a:cxn>
                <a:cxn ang="0">
                  <a:pos x="94" y="110"/>
                </a:cxn>
                <a:cxn ang="0">
                  <a:pos x="98" y="111"/>
                </a:cxn>
                <a:cxn ang="0">
                  <a:pos x="105" y="115"/>
                </a:cxn>
                <a:cxn ang="0">
                  <a:pos x="106" y="119"/>
                </a:cxn>
                <a:cxn ang="0">
                  <a:pos x="106" y="123"/>
                </a:cxn>
                <a:cxn ang="0">
                  <a:pos x="103" y="126"/>
                </a:cxn>
                <a:cxn ang="0">
                  <a:pos x="99" y="130"/>
                </a:cxn>
                <a:cxn ang="0">
                  <a:pos x="96" y="132"/>
                </a:cxn>
                <a:cxn ang="0">
                  <a:pos x="87" y="132"/>
                </a:cxn>
                <a:cxn ang="0">
                  <a:pos x="68" y="129"/>
                </a:cxn>
                <a:cxn ang="0">
                  <a:pos x="50" y="124"/>
                </a:cxn>
                <a:cxn ang="0">
                  <a:pos x="34" y="114"/>
                </a:cxn>
                <a:cxn ang="0">
                  <a:pos x="20" y="100"/>
                </a:cxn>
                <a:cxn ang="0">
                  <a:pos x="9" y="83"/>
                </a:cxn>
                <a:cxn ang="0">
                  <a:pos x="2" y="63"/>
                </a:cxn>
                <a:cxn ang="0">
                  <a:pos x="0" y="44"/>
                </a:cxn>
                <a:cxn ang="0">
                  <a:pos x="2" y="24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106" h="132">
                  <a:moveTo>
                    <a:pt x="18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23" y="33"/>
                  </a:lnTo>
                  <a:lnTo>
                    <a:pt x="22" y="52"/>
                  </a:lnTo>
                  <a:lnTo>
                    <a:pt x="26" y="70"/>
                  </a:lnTo>
                  <a:lnTo>
                    <a:pt x="36" y="86"/>
                  </a:lnTo>
                  <a:lnTo>
                    <a:pt x="48" y="97"/>
                  </a:lnTo>
                  <a:lnTo>
                    <a:pt x="62" y="105"/>
                  </a:lnTo>
                  <a:lnTo>
                    <a:pt x="77" y="110"/>
                  </a:lnTo>
                  <a:lnTo>
                    <a:pt x="94" y="110"/>
                  </a:lnTo>
                  <a:lnTo>
                    <a:pt x="98" y="111"/>
                  </a:lnTo>
                  <a:lnTo>
                    <a:pt x="105" y="115"/>
                  </a:lnTo>
                  <a:lnTo>
                    <a:pt x="106" y="119"/>
                  </a:lnTo>
                  <a:lnTo>
                    <a:pt x="106" y="123"/>
                  </a:lnTo>
                  <a:lnTo>
                    <a:pt x="103" y="126"/>
                  </a:lnTo>
                  <a:lnTo>
                    <a:pt x="99" y="130"/>
                  </a:lnTo>
                  <a:lnTo>
                    <a:pt x="96" y="132"/>
                  </a:lnTo>
                  <a:lnTo>
                    <a:pt x="87" y="132"/>
                  </a:lnTo>
                  <a:lnTo>
                    <a:pt x="68" y="129"/>
                  </a:lnTo>
                  <a:lnTo>
                    <a:pt x="50" y="124"/>
                  </a:lnTo>
                  <a:lnTo>
                    <a:pt x="34" y="114"/>
                  </a:lnTo>
                  <a:lnTo>
                    <a:pt x="20" y="100"/>
                  </a:lnTo>
                  <a:lnTo>
                    <a:pt x="9" y="83"/>
                  </a:lnTo>
                  <a:lnTo>
                    <a:pt x="2" y="63"/>
                  </a:lnTo>
                  <a:lnTo>
                    <a:pt x="0" y="44"/>
                  </a:lnTo>
                  <a:lnTo>
                    <a:pt x="2" y="24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81"/>
            <p:cNvSpPr>
              <a:spLocks/>
            </p:cNvSpPr>
            <p:nvPr/>
          </p:nvSpPr>
          <p:spPr bwMode="auto">
            <a:xfrm>
              <a:off x="269875" y="4640263"/>
              <a:ext cx="42863" cy="6826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2"/>
                </a:cxn>
                <a:cxn ang="0">
                  <a:pos x="53" y="4"/>
                </a:cxn>
                <a:cxn ang="0">
                  <a:pos x="55" y="11"/>
                </a:cxn>
                <a:cxn ang="0">
                  <a:pos x="53" y="17"/>
                </a:cxn>
                <a:cxn ang="0">
                  <a:pos x="50" y="19"/>
                </a:cxn>
                <a:cxn ang="0">
                  <a:pos x="38" y="30"/>
                </a:cxn>
                <a:cxn ang="0">
                  <a:pos x="28" y="43"/>
                </a:cxn>
                <a:cxn ang="0">
                  <a:pos x="23" y="58"/>
                </a:cxn>
                <a:cxn ang="0">
                  <a:pos x="21" y="73"/>
                </a:cxn>
                <a:cxn ang="0">
                  <a:pos x="21" y="77"/>
                </a:cxn>
                <a:cxn ang="0">
                  <a:pos x="19" y="80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0" y="77"/>
                </a:cxn>
                <a:cxn ang="0">
                  <a:pos x="0" y="73"/>
                </a:cxn>
                <a:cxn ang="0">
                  <a:pos x="2" y="52"/>
                </a:cxn>
                <a:cxn ang="0">
                  <a:pos x="10" y="33"/>
                </a:cxn>
                <a:cxn ang="0">
                  <a:pos x="22" y="15"/>
                </a:cxn>
                <a:cxn ang="0">
                  <a:pos x="38" y="2"/>
                </a:cxn>
                <a:cxn ang="0">
                  <a:pos x="42" y="1"/>
                </a:cxn>
                <a:cxn ang="0">
                  <a:pos x="44" y="0"/>
                </a:cxn>
              </a:cxnLst>
              <a:rect l="0" t="0" r="r" b="b"/>
              <a:pathLst>
                <a:path w="55" h="84">
                  <a:moveTo>
                    <a:pt x="44" y="0"/>
                  </a:moveTo>
                  <a:lnTo>
                    <a:pt x="50" y="2"/>
                  </a:lnTo>
                  <a:lnTo>
                    <a:pt x="53" y="4"/>
                  </a:lnTo>
                  <a:lnTo>
                    <a:pt x="55" y="11"/>
                  </a:lnTo>
                  <a:lnTo>
                    <a:pt x="53" y="17"/>
                  </a:lnTo>
                  <a:lnTo>
                    <a:pt x="50" y="19"/>
                  </a:lnTo>
                  <a:lnTo>
                    <a:pt x="38" y="30"/>
                  </a:lnTo>
                  <a:lnTo>
                    <a:pt x="28" y="43"/>
                  </a:lnTo>
                  <a:lnTo>
                    <a:pt x="23" y="5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19" y="80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2" y="52"/>
                  </a:lnTo>
                  <a:lnTo>
                    <a:pt x="10" y="33"/>
                  </a:lnTo>
                  <a:lnTo>
                    <a:pt x="22" y="15"/>
                  </a:lnTo>
                  <a:lnTo>
                    <a:pt x="38" y="2"/>
                  </a:lnTo>
                  <a:lnTo>
                    <a:pt x="42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82"/>
            <p:cNvSpPr>
              <a:spLocks/>
            </p:cNvSpPr>
            <p:nvPr/>
          </p:nvSpPr>
          <p:spPr bwMode="auto">
            <a:xfrm>
              <a:off x="247650" y="4524375"/>
              <a:ext cx="53975" cy="428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4" y="3"/>
                </a:cxn>
                <a:cxn ang="0">
                  <a:pos x="66" y="5"/>
                </a:cxn>
                <a:cxn ang="0">
                  <a:pos x="68" y="8"/>
                </a:cxn>
                <a:cxn ang="0">
                  <a:pos x="68" y="15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1" y="22"/>
                </a:cxn>
                <a:cxn ang="0">
                  <a:pos x="57" y="22"/>
                </a:cxn>
                <a:cxn ang="0">
                  <a:pos x="46" y="25"/>
                </a:cxn>
                <a:cxn ang="0">
                  <a:pos x="35" y="29"/>
                </a:cxn>
                <a:cxn ang="0">
                  <a:pos x="28" y="37"/>
                </a:cxn>
                <a:cxn ang="0">
                  <a:pos x="21" y="48"/>
                </a:cxn>
                <a:cxn ang="0">
                  <a:pos x="20" y="51"/>
                </a:cxn>
                <a:cxn ang="0">
                  <a:pos x="18" y="52"/>
                </a:cxn>
                <a:cxn ang="0">
                  <a:pos x="15" y="54"/>
                </a:cxn>
                <a:cxn ang="0">
                  <a:pos x="9" y="54"/>
                </a:cxn>
                <a:cxn ang="0">
                  <a:pos x="8" y="53"/>
                </a:cxn>
                <a:cxn ang="0">
                  <a:pos x="5" y="51"/>
                </a:cxn>
                <a:cxn ang="0">
                  <a:pos x="1" y="48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10" y="25"/>
                </a:cxn>
                <a:cxn ang="0">
                  <a:pos x="23" y="11"/>
                </a:cxn>
                <a:cxn ang="0">
                  <a:pos x="40" y="4"/>
                </a:cxn>
                <a:cxn ang="0">
                  <a:pos x="57" y="0"/>
                </a:cxn>
              </a:cxnLst>
              <a:rect l="0" t="0" r="r" b="b"/>
              <a:pathLst>
                <a:path w="68" h="54">
                  <a:moveTo>
                    <a:pt x="57" y="0"/>
                  </a:moveTo>
                  <a:lnTo>
                    <a:pt x="64" y="3"/>
                  </a:lnTo>
                  <a:lnTo>
                    <a:pt x="66" y="5"/>
                  </a:lnTo>
                  <a:lnTo>
                    <a:pt x="68" y="8"/>
                  </a:lnTo>
                  <a:lnTo>
                    <a:pt x="68" y="15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46" y="25"/>
                  </a:lnTo>
                  <a:lnTo>
                    <a:pt x="35" y="29"/>
                  </a:lnTo>
                  <a:lnTo>
                    <a:pt x="28" y="37"/>
                  </a:lnTo>
                  <a:lnTo>
                    <a:pt x="21" y="48"/>
                  </a:lnTo>
                  <a:lnTo>
                    <a:pt x="20" y="51"/>
                  </a:lnTo>
                  <a:lnTo>
                    <a:pt x="18" y="52"/>
                  </a:lnTo>
                  <a:lnTo>
                    <a:pt x="15" y="54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5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10" y="25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83"/>
            <p:cNvSpPr>
              <a:spLocks/>
            </p:cNvSpPr>
            <p:nvPr/>
          </p:nvSpPr>
          <p:spPr bwMode="auto">
            <a:xfrm>
              <a:off x="352425" y="4629150"/>
              <a:ext cx="55563" cy="428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3" y="1"/>
                </a:cxn>
                <a:cxn ang="0">
                  <a:pos x="66" y="4"/>
                </a:cxn>
                <a:cxn ang="0">
                  <a:pos x="68" y="7"/>
                </a:cxn>
                <a:cxn ang="0">
                  <a:pos x="70" y="11"/>
                </a:cxn>
                <a:cxn ang="0">
                  <a:pos x="67" y="18"/>
                </a:cxn>
                <a:cxn ang="0">
                  <a:pos x="65" y="20"/>
                </a:cxn>
                <a:cxn ang="0">
                  <a:pos x="62" y="22"/>
                </a:cxn>
                <a:cxn ang="0">
                  <a:pos x="59" y="22"/>
                </a:cxn>
                <a:cxn ang="0">
                  <a:pos x="46" y="25"/>
                </a:cxn>
                <a:cxn ang="0">
                  <a:pos x="37" y="29"/>
                </a:cxn>
                <a:cxn ang="0">
                  <a:pos x="28" y="37"/>
                </a:cxn>
                <a:cxn ang="0">
                  <a:pos x="22" y="48"/>
                </a:cxn>
                <a:cxn ang="0">
                  <a:pos x="20" y="51"/>
                </a:cxn>
                <a:cxn ang="0">
                  <a:pos x="18" y="52"/>
                </a:cxn>
                <a:cxn ang="0">
                  <a:pos x="16" y="54"/>
                </a:cxn>
                <a:cxn ang="0">
                  <a:pos x="10" y="54"/>
                </a:cxn>
                <a:cxn ang="0">
                  <a:pos x="8" y="53"/>
                </a:cxn>
                <a:cxn ang="0">
                  <a:pos x="5" y="52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1" y="40"/>
                </a:cxn>
                <a:cxn ang="0">
                  <a:pos x="10" y="25"/>
                </a:cxn>
                <a:cxn ang="0">
                  <a:pos x="23" y="11"/>
                </a:cxn>
                <a:cxn ang="0">
                  <a:pos x="40" y="4"/>
                </a:cxn>
                <a:cxn ang="0">
                  <a:pos x="59" y="0"/>
                </a:cxn>
              </a:cxnLst>
              <a:rect l="0" t="0" r="r" b="b"/>
              <a:pathLst>
                <a:path w="70" h="54">
                  <a:moveTo>
                    <a:pt x="59" y="0"/>
                  </a:moveTo>
                  <a:lnTo>
                    <a:pt x="63" y="1"/>
                  </a:lnTo>
                  <a:lnTo>
                    <a:pt x="66" y="4"/>
                  </a:lnTo>
                  <a:lnTo>
                    <a:pt x="68" y="7"/>
                  </a:lnTo>
                  <a:lnTo>
                    <a:pt x="70" y="11"/>
                  </a:lnTo>
                  <a:lnTo>
                    <a:pt x="67" y="18"/>
                  </a:lnTo>
                  <a:lnTo>
                    <a:pt x="65" y="20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8" y="37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18" y="52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3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1" y="40"/>
                  </a:lnTo>
                  <a:lnTo>
                    <a:pt x="10" y="25"/>
                  </a:lnTo>
                  <a:lnTo>
                    <a:pt x="23" y="11"/>
                  </a:lnTo>
                  <a:lnTo>
                    <a:pt x="40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84"/>
            <p:cNvSpPr>
              <a:spLocks/>
            </p:cNvSpPr>
            <p:nvPr/>
          </p:nvSpPr>
          <p:spPr bwMode="auto">
            <a:xfrm>
              <a:off x="215900" y="4438650"/>
              <a:ext cx="46038" cy="587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1"/>
                </a:cxn>
                <a:cxn ang="0">
                  <a:pos x="33" y="11"/>
                </a:cxn>
                <a:cxn ang="0">
                  <a:pos x="46" y="25"/>
                </a:cxn>
                <a:cxn ang="0">
                  <a:pos x="55" y="42"/>
                </a:cxn>
                <a:cxn ang="0">
                  <a:pos x="58" y="62"/>
                </a:cxn>
                <a:cxn ang="0">
                  <a:pos x="58" y="66"/>
                </a:cxn>
                <a:cxn ang="0">
                  <a:pos x="57" y="69"/>
                </a:cxn>
                <a:cxn ang="0">
                  <a:pos x="55" y="71"/>
                </a:cxn>
                <a:cxn ang="0">
                  <a:pos x="51" y="73"/>
                </a:cxn>
                <a:cxn ang="0">
                  <a:pos x="45" y="73"/>
                </a:cxn>
                <a:cxn ang="0">
                  <a:pos x="41" y="71"/>
                </a:cxn>
                <a:cxn ang="0">
                  <a:pos x="37" y="67"/>
                </a:cxn>
                <a:cxn ang="0">
                  <a:pos x="37" y="63"/>
                </a:cxn>
                <a:cxn ang="0">
                  <a:pos x="35" y="50"/>
                </a:cxn>
                <a:cxn ang="0">
                  <a:pos x="28" y="37"/>
                </a:cxn>
                <a:cxn ang="0">
                  <a:pos x="19" y="27"/>
                </a:cxn>
                <a:cxn ang="0">
                  <a:pos x="7" y="20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2" y="0"/>
                </a:cxn>
              </a:cxnLst>
              <a:rect l="0" t="0" r="r" b="b"/>
              <a:pathLst>
                <a:path w="58" h="73">
                  <a:moveTo>
                    <a:pt x="12" y="0"/>
                  </a:moveTo>
                  <a:lnTo>
                    <a:pt x="15" y="1"/>
                  </a:lnTo>
                  <a:lnTo>
                    <a:pt x="33" y="11"/>
                  </a:lnTo>
                  <a:lnTo>
                    <a:pt x="46" y="25"/>
                  </a:lnTo>
                  <a:lnTo>
                    <a:pt x="55" y="42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7" y="69"/>
                  </a:lnTo>
                  <a:lnTo>
                    <a:pt x="55" y="71"/>
                  </a:lnTo>
                  <a:lnTo>
                    <a:pt x="51" y="73"/>
                  </a:lnTo>
                  <a:lnTo>
                    <a:pt x="45" y="73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5" y="50"/>
                  </a:lnTo>
                  <a:lnTo>
                    <a:pt x="28" y="37"/>
                  </a:lnTo>
                  <a:lnTo>
                    <a:pt x="19" y="27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5"/>
            <p:cNvSpPr>
              <a:spLocks/>
            </p:cNvSpPr>
            <p:nvPr/>
          </p:nvSpPr>
          <p:spPr bwMode="auto">
            <a:xfrm>
              <a:off x="284163" y="4419600"/>
              <a:ext cx="61913" cy="523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2" y="8"/>
                </a:cxn>
                <a:cxn ang="0">
                  <a:pos x="28" y="22"/>
                </a:cxn>
                <a:cxn ang="0">
                  <a:pos x="38" y="33"/>
                </a:cxn>
                <a:cxn ang="0">
                  <a:pos x="52" y="41"/>
                </a:cxn>
                <a:cxn ang="0">
                  <a:pos x="68" y="44"/>
                </a:cxn>
                <a:cxn ang="0">
                  <a:pos x="71" y="46"/>
                </a:cxn>
                <a:cxn ang="0">
                  <a:pos x="75" y="50"/>
                </a:cxn>
                <a:cxn ang="0">
                  <a:pos x="78" y="53"/>
                </a:cxn>
                <a:cxn ang="0">
                  <a:pos x="78" y="57"/>
                </a:cxn>
                <a:cxn ang="0">
                  <a:pos x="76" y="60"/>
                </a:cxn>
                <a:cxn ang="0">
                  <a:pos x="75" y="62"/>
                </a:cxn>
                <a:cxn ang="0">
                  <a:pos x="73" y="64"/>
                </a:cxn>
                <a:cxn ang="0">
                  <a:pos x="70" y="66"/>
                </a:cxn>
                <a:cxn ang="0">
                  <a:pos x="65" y="66"/>
                </a:cxn>
                <a:cxn ang="0">
                  <a:pos x="48" y="63"/>
                </a:cxn>
                <a:cxn ang="0">
                  <a:pos x="33" y="55"/>
                </a:cxn>
                <a:cxn ang="0">
                  <a:pos x="18" y="44"/>
                </a:cxn>
                <a:cxn ang="0">
                  <a:pos x="8" y="31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8" h="66">
                  <a:moveTo>
                    <a:pt x="7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8" y="22"/>
                  </a:lnTo>
                  <a:lnTo>
                    <a:pt x="38" y="33"/>
                  </a:lnTo>
                  <a:lnTo>
                    <a:pt x="52" y="41"/>
                  </a:lnTo>
                  <a:lnTo>
                    <a:pt x="68" y="44"/>
                  </a:lnTo>
                  <a:lnTo>
                    <a:pt x="71" y="46"/>
                  </a:lnTo>
                  <a:lnTo>
                    <a:pt x="75" y="50"/>
                  </a:lnTo>
                  <a:lnTo>
                    <a:pt x="78" y="53"/>
                  </a:lnTo>
                  <a:lnTo>
                    <a:pt x="78" y="57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4"/>
                  </a:lnTo>
                  <a:lnTo>
                    <a:pt x="70" y="66"/>
                  </a:lnTo>
                  <a:lnTo>
                    <a:pt x="65" y="66"/>
                  </a:lnTo>
                  <a:lnTo>
                    <a:pt x="48" y="63"/>
                  </a:lnTo>
                  <a:lnTo>
                    <a:pt x="33" y="55"/>
                  </a:lnTo>
                  <a:lnTo>
                    <a:pt x="18" y="44"/>
                  </a:lnTo>
                  <a:lnTo>
                    <a:pt x="8" y="31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86"/>
            <p:cNvSpPr>
              <a:spLocks/>
            </p:cNvSpPr>
            <p:nvPr/>
          </p:nvSpPr>
          <p:spPr bwMode="auto">
            <a:xfrm>
              <a:off x="441325" y="4289425"/>
              <a:ext cx="257175" cy="474663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121" y="5"/>
                </a:cxn>
                <a:cxn ang="0">
                  <a:pos x="126" y="14"/>
                </a:cxn>
                <a:cxn ang="0">
                  <a:pos x="123" y="20"/>
                </a:cxn>
                <a:cxn ang="0">
                  <a:pos x="116" y="25"/>
                </a:cxn>
                <a:cxn ang="0">
                  <a:pos x="102" y="22"/>
                </a:cxn>
                <a:cxn ang="0">
                  <a:pos x="71" y="24"/>
                </a:cxn>
                <a:cxn ang="0">
                  <a:pos x="41" y="47"/>
                </a:cxn>
                <a:cxn ang="0">
                  <a:pos x="29" y="83"/>
                </a:cxn>
                <a:cxn ang="0">
                  <a:pos x="28" y="140"/>
                </a:cxn>
                <a:cxn ang="0">
                  <a:pos x="27" y="204"/>
                </a:cxn>
                <a:cxn ang="0">
                  <a:pos x="26" y="315"/>
                </a:cxn>
                <a:cxn ang="0">
                  <a:pos x="25" y="386"/>
                </a:cxn>
                <a:cxn ang="0">
                  <a:pos x="24" y="446"/>
                </a:cxn>
                <a:cxn ang="0">
                  <a:pos x="22" y="501"/>
                </a:cxn>
                <a:cxn ang="0">
                  <a:pos x="32" y="540"/>
                </a:cxn>
                <a:cxn ang="0">
                  <a:pos x="59" y="566"/>
                </a:cxn>
                <a:cxn ang="0">
                  <a:pos x="97" y="576"/>
                </a:cxn>
                <a:cxn ang="0">
                  <a:pos x="137" y="564"/>
                </a:cxn>
                <a:cxn ang="0">
                  <a:pos x="164" y="533"/>
                </a:cxn>
                <a:cxn ang="0">
                  <a:pos x="173" y="499"/>
                </a:cxn>
                <a:cxn ang="0">
                  <a:pos x="197" y="507"/>
                </a:cxn>
                <a:cxn ang="0">
                  <a:pos x="231" y="504"/>
                </a:cxn>
                <a:cxn ang="0">
                  <a:pos x="268" y="483"/>
                </a:cxn>
                <a:cxn ang="0">
                  <a:pos x="289" y="447"/>
                </a:cxn>
                <a:cxn ang="0">
                  <a:pos x="290" y="409"/>
                </a:cxn>
                <a:cxn ang="0">
                  <a:pos x="276" y="378"/>
                </a:cxn>
                <a:cxn ang="0">
                  <a:pos x="256" y="355"/>
                </a:cxn>
                <a:cxn ang="0">
                  <a:pos x="282" y="336"/>
                </a:cxn>
                <a:cxn ang="0">
                  <a:pos x="301" y="303"/>
                </a:cxn>
                <a:cxn ang="0">
                  <a:pos x="301" y="265"/>
                </a:cxn>
                <a:cxn ang="0">
                  <a:pos x="281" y="232"/>
                </a:cxn>
                <a:cxn ang="0">
                  <a:pos x="248" y="213"/>
                </a:cxn>
                <a:cxn ang="0">
                  <a:pos x="240" y="206"/>
                </a:cxn>
                <a:cxn ang="0">
                  <a:pos x="239" y="200"/>
                </a:cxn>
                <a:cxn ang="0">
                  <a:pos x="246" y="192"/>
                </a:cxn>
                <a:cxn ang="0">
                  <a:pos x="253" y="192"/>
                </a:cxn>
                <a:cxn ang="0">
                  <a:pos x="291" y="212"/>
                </a:cxn>
                <a:cxn ang="0">
                  <a:pos x="316" y="244"/>
                </a:cxn>
                <a:cxn ang="0">
                  <a:pos x="325" y="284"/>
                </a:cxn>
                <a:cxn ang="0">
                  <a:pos x="315" y="326"/>
                </a:cxn>
                <a:cxn ang="0">
                  <a:pos x="290" y="358"/>
                </a:cxn>
                <a:cxn ang="0">
                  <a:pos x="311" y="401"/>
                </a:cxn>
                <a:cxn ang="0">
                  <a:pos x="312" y="449"/>
                </a:cxn>
                <a:cxn ang="0">
                  <a:pos x="291" y="490"/>
                </a:cxn>
                <a:cxn ang="0">
                  <a:pos x="256" y="518"/>
                </a:cxn>
                <a:cxn ang="0">
                  <a:pos x="209" y="529"/>
                </a:cxn>
                <a:cxn ang="0">
                  <a:pos x="182" y="547"/>
                </a:cxn>
                <a:cxn ang="0">
                  <a:pos x="156" y="578"/>
                </a:cxn>
                <a:cxn ang="0">
                  <a:pos x="118" y="596"/>
                </a:cxn>
                <a:cxn ang="0">
                  <a:pos x="75" y="596"/>
                </a:cxn>
                <a:cxn ang="0">
                  <a:pos x="37" y="576"/>
                </a:cxn>
                <a:cxn ang="0">
                  <a:pos x="10" y="543"/>
                </a:cxn>
                <a:cxn ang="0">
                  <a:pos x="0" y="501"/>
                </a:cxn>
                <a:cxn ang="0">
                  <a:pos x="2" y="446"/>
                </a:cxn>
                <a:cxn ang="0">
                  <a:pos x="3" y="386"/>
                </a:cxn>
                <a:cxn ang="0">
                  <a:pos x="4" y="315"/>
                </a:cxn>
                <a:cxn ang="0">
                  <a:pos x="5" y="240"/>
                </a:cxn>
                <a:cxn ang="0">
                  <a:pos x="6" y="170"/>
                </a:cxn>
                <a:cxn ang="0">
                  <a:pos x="7" y="115"/>
                </a:cxn>
                <a:cxn ang="0">
                  <a:pos x="10" y="61"/>
                </a:cxn>
                <a:cxn ang="0">
                  <a:pos x="31" y="24"/>
                </a:cxn>
                <a:cxn ang="0">
                  <a:pos x="69" y="3"/>
                </a:cxn>
              </a:cxnLst>
              <a:rect l="0" t="0" r="r" b="b"/>
              <a:pathLst>
                <a:path w="325" h="598">
                  <a:moveTo>
                    <a:pt x="91" y="0"/>
                  </a:moveTo>
                  <a:lnTo>
                    <a:pt x="105" y="1"/>
                  </a:lnTo>
                  <a:lnTo>
                    <a:pt x="118" y="4"/>
                  </a:lnTo>
                  <a:lnTo>
                    <a:pt x="121" y="5"/>
                  </a:lnTo>
                  <a:lnTo>
                    <a:pt x="124" y="7"/>
                  </a:lnTo>
                  <a:lnTo>
                    <a:pt x="126" y="14"/>
                  </a:lnTo>
                  <a:lnTo>
                    <a:pt x="125" y="17"/>
                  </a:lnTo>
                  <a:lnTo>
                    <a:pt x="123" y="20"/>
                  </a:lnTo>
                  <a:lnTo>
                    <a:pt x="119" y="24"/>
                  </a:lnTo>
                  <a:lnTo>
                    <a:pt x="116" y="25"/>
                  </a:lnTo>
                  <a:lnTo>
                    <a:pt x="112" y="24"/>
                  </a:lnTo>
                  <a:lnTo>
                    <a:pt x="102" y="22"/>
                  </a:lnTo>
                  <a:lnTo>
                    <a:pt x="91" y="20"/>
                  </a:lnTo>
                  <a:lnTo>
                    <a:pt x="71" y="24"/>
                  </a:lnTo>
                  <a:lnTo>
                    <a:pt x="54" y="33"/>
                  </a:lnTo>
                  <a:lnTo>
                    <a:pt x="41" y="47"/>
                  </a:lnTo>
                  <a:lnTo>
                    <a:pt x="32" y="63"/>
                  </a:lnTo>
                  <a:lnTo>
                    <a:pt x="29" y="83"/>
                  </a:lnTo>
                  <a:lnTo>
                    <a:pt x="29" y="115"/>
                  </a:lnTo>
                  <a:lnTo>
                    <a:pt x="28" y="140"/>
                  </a:lnTo>
                  <a:lnTo>
                    <a:pt x="28" y="170"/>
                  </a:lnTo>
                  <a:lnTo>
                    <a:pt x="27" y="204"/>
                  </a:lnTo>
                  <a:lnTo>
                    <a:pt x="26" y="240"/>
                  </a:lnTo>
                  <a:lnTo>
                    <a:pt x="26" y="315"/>
                  </a:lnTo>
                  <a:lnTo>
                    <a:pt x="25" y="352"/>
                  </a:lnTo>
                  <a:lnTo>
                    <a:pt x="25" y="386"/>
                  </a:lnTo>
                  <a:lnTo>
                    <a:pt x="24" y="417"/>
                  </a:lnTo>
                  <a:lnTo>
                    <a:pt x="24" y="446"/>
                  </a:lnTo>
                  <a:lnTo>
                    <a:pt x="22" y="470"/>
                  </a:lnTo>
                  <a:lnTo>
                    <a:pt x="22" y="501"/>
                  </a:lnTo>
                  <a:lnTo>
                    <a:pt x="25" y="521"/>
                  </a:lnTo>
                  <a:lnTo>
                    <a:pt x="32" y="540"/>
                  </a:lnTo>
                  <a:lnTo>
                    <a:pt x="44" y="554"/>
                  </a:lnTo>
                  <a:lnTo>
                    <a:pt x="59" y="566"/>
                  </a:lnTo>
                  <a:lnTo>
                    <a:pt x="77" y="574"/>
                  </a:lnTo>
                  <a:lnTo>
                    <a:pt x="97" y="576"/>
                  </a:lnTo>
                  <a:lnTo>
                    <a:pt x="118" y="573"/>
                  </a:lnTo>
                  <a:lnTo>
                    <a:pt x="137" y="564"/>
                  </a:lnTo>
                  <a:lnTo>
                    <a:pt x="153" y="551"/>
                  </a:lnTo>
                  <a:lnTo>
                    <a:pt x="164" y="533"/>
                  </a:lnTo>
                  <a:lnTo>
                    <a:pt x="171" y="512"/>
                  </a:lnTo>
                  <a:lnTo>
                    <a:pt x="173" y="499"/>
                  </a:lnTo>
                  <a:lnTo>
                    <a:pt x="185" y="503"/>
                  </a:lnTo>
                  <a:lnTo>
                    <a:pt x="197" y="507"/>
                  </a:lnTo>
                  <a:lnTo>
                    <a:pt x="209" y="508"/>
                  </a:lnTo>
                  <a:lnTo>
                    <a:pt x="231" y="504"/>
                  </a:lnTo>
                  <a:lnTo>
                    <a:pt x="251" y="497"/>
                  </a:lnTo>
                  <a:lnTo>
                    <a:pt x="268" y="483"/>
                  </a:lnTo>
                  <a:lnTo>
                    <a:pt x="281" y="467"/>
                  </a:lnTo>
                  <a:lnTo>
                    <a:pt x="289" y="447"/>
                  </a:lnTo>
                  <a:lnTo>
                    <a:pt x="292" y="425"/>
                  </a:lnTo>
                  <a:lnTo>
                    <a:pt x="290" y="409"/>
                  </a:lnTo>
                  <a:lnTo>
                    <a:pt x="285" y="392"/>
                  </a:lnTo>
                  <a:lnTo>
                    <a:pt x="276" y="378"/>
                  </a:lnTo>
                  <a:lnTo>
                    <a:pt x="265" y="365"/>
                  </a:lnTo>
                  <a:lnTo>
                    <a:pt x="256" y="355"/>
                  </a:lnTo>
                  <a:lnTo>
                    <a:pt x="268" y="348"/>
                  </a:lnTo>
                  <a:lnTo>
                    <a:pt x="282" y="336"/>
                  </a:lnTo>
                  <a:lnTo>
                    <a:pt x="293" y="321"/>
                  </a:lnTo>
                  <a:lnTo>
                    <a:pt x="301" y="303"/>
                  </a:lnTo>
                  <a:lnTo>
                    <a:pt x="303" y="284"/>
                  </a:lnTo>
                  <a:lnTo>
                    <a:pt x="301" y="265"/>
                  </a:lnTo>
                  <a:lnTo>
                    <a:pt x="293" y="247"/>
                  </a:lnTo>
                  <a:lnTo>
                    <a:pt x="281" y="232"/>
                  </a:lnTo>
                  <a:lnTo>
                    <a:pt x="265" y="221"/>
                  </a:lnTo>
                  <a:lnTo>
                    <a:pt x="248" y="213"/>
                  </a:lnTo>
                  <a:lnTo>
                    <a:pt x="241" y="209"/>
                  </a:lnTo>
                  <a:lnTo>
                    <a:pt x="240" y="206"/>
                  </a:lnTo>
                  <a:lnTo>
                    <a:pt x="239" y="203"/>
                  </a:lnTo>
                  <a:lnTo>
                    <a:pt x="239" y="200"/>
                  </a:lnTo>
                  <a:lnTo>
                    <a:pt x="244" y="193"/>
                  </a:lnTo>
                  <a:lnTo>
                    <a:pt x="246" y="192"/>
                  </a:lnTo>
                  <a:lnTo>
                    <a:pt x="250" y="191"/>
                  </a:lnTo>
                  <a:lnTo>
                    <a:pt x="253" y="192"/>
                  </a:lnTo>
                  <a:lnTo>
                    <a:pt x="273" y="200"/>
                  </a:lnTo>
                  <a:lnTo>
                    <a:pt x="291" y="212"/>
                  </a:lnTo>
                  <a:lnTo>
                    <a:pt x="305" y="226"/>
                  </a:lnTo>
                  <a:lnTo>
                    <a:pt x="316" y="244"/>
                  </a:lnTo>
                  <a:lnTo>
                    <a:pt x="323" y="264"/>
                  </a:lnTo>
                  <a:lnTo>
                    <a:pt x="325" y="284"/>
                  </a:lnTo>
                  <a:lnTo>
                    <a:pt x="323" y="306"/>
                  </a:lnTo>
                  <a:lnTo>
                    <a:pt x="315" y="326"/>
                  </a:lnTo>
                  <a:lnTo>
                    <a:pt x="304" y="344"/>
                  </a:lnTo>
                  <a:lnTo>
                    <a:pt x="290" y="358"/>
                  </a:lnTo>
                  <a:lnTo>
                    <a:pt x="303" y="378"/>
                  </a:lnTo>
                  <a:lnTo>
                    <a:pt x="311" y="401"/>
                  </a:lnTo>
                  <a:lnTo>
                    <a:pt x="314" y="425"/>
                  </a:lnTo>
                  <a:lnTo>
                    <a:pt x="312" y="449"/>
                  </a:lnTo>
                  <a:lnTo>
                    <a:pt x="303" y="470"/>
                  </a:lnTo>
                  <a:lnTo>
                    <a:pt x="291" y="490"/>
                  </a:lnTo>
                  <a:lnTo>
                    <a:pt x="275" y="505"/>
                  </a:lnTo>
                  <a:lnTo>
                    <a:pt x="256" y="518"/>
                  </a:lnTo>
                  <a:lnTo>
                    <a:pt x="234" y="526"/>
                  </a:lnTo>
                  <a:lnTo>
                    <a:pt x="209" y="529"/>
                  </a:lnTo>
                  <a:lnTo>
                    <a:pt x="190" y="527"/>
                  </a:lnTo>
                  <a:lnTo>
                    <a:pt x="182" y="547"/>
                  </a:lnTo>
                  <a:lnTo>
                    <a:pt x="170" y="564"/>
                  </a:lnTo>
                  <a:lnTo>
                    <a:pt x="156" y="578"/>
                  </a:lnTo>
                  <a:lnTo>
                    <a:pt x="138" y="589"/>
                  </a:lnTo>
                  <a:lnTo>
                    <a:pt x="118" y="596"/>
                  </a:lnTo>
                  <a:lnTo>
                    <a:pt x="97" y="598"/>
                  </a:lnTo>
                  <a:lnTo>
                    <a:pt x="75" y="596"/>
                  </a:lnTo>
                  <a:lnTo>
                    <a:pt x="55" y="588"/>
                  </a:lnTo>
                  <a:lnTo>
                    <a:pt x="37" y="576"/>
                  </a:lnTo>
                  <a:lnTo>
                    <a:pt x="22" y="562"/>
                  </a:lnTo>
                  <a:lnTo>
                    <a:pt x="10" y="543"/>
                  </a:lnTo>
                  <a:lnTo>
                    <a:pt x="3" y="523"/>
                  </a:lnTo>
                  <a:lnTo>
                    <a:pt x="0" y="501"/>
                  </a:lnTo>
                  <a:lnTo>
                    <a:pt x="0" y="470"/>
                  </a:lnTo>
                  <a:lnTo>
                    <a:pt x="2" y="446"/>
                  </a:lnTo>
                  <a:lnTo>
                    <a:pt x="2" y="417"/>
                  </a:lnTo>
                  <a:lnTo>
                    <a:pt x="3" y="386"/>
                  </a:lnTo>
                  <a:lnTo>
                    <a:pt x="3" y="352"/>
                  </a:lnTo>
                  <a:lnTo>
                    <a:pt x="4" y="315"/>
                  </a:lnTo>
                  <a:lnTo>
                    <a:pt x="4" y="279"/>
                  </a:lnTo>
                  <a:lnTo>
                    <a:pt x="5" y="240"/>
                  </a:lnTo>
                  <a:lnTo>
                    <a:pt x="5" y="204"/>
                  </a:lnTo>
                  <a:lnTo>
                    <a:pt x="6" y="170"/>
                  </a:lnTo>
                  <a:lnTo>
                    <a:pt x="6" y="139"/>
                  </a:lnTo>
                  <a:lnTo>
                    <a:pt x="7" y="115"/>
                  </a:lnTo>
                  <a:lnTo>
                    <a:pt x="7" y="83"/>
                  </a:lnTo>
                  <a:lnTo>
                    <a:pt x="10" y="61"/>
                  </a:lnTo>
                  <a:lnTo>
                    <a:pt x="18" y="41"/>
                  </a:lnTo>
                  <a:lnTo>
                    <a:pt x="31" y="24"/>
                  </a:lnTo>
                  <a:lnTo>
                    <a:pt x="49" y="11"/>
                  </a:lnTo>
                  <a:lnTo>
                    <a:pt x="69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87"/>
            <p:cNvSpPr>
              <a:spLocks/>
            </p:cNvSpPr>
            <p:nvPr/>
          </p:nvSpPr>
          <p:spPr bwMode="auto">
            <a:xfrm>
              <a:off x="449263" y="4376738"/>
              <a:ext cx="57150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5" y="0"/>
                </a:cxn>
                <a:cxn ang="0">
                  <a:pos x="68" y="3"/>
                </a:cxn>
                <a:cxn ang="0">
                  <a:pos x="71" y="5"/>
                </a:cxn>
                <a:cxn ang="0">
                  <a:pos x="73" y="8"/>
                </a:cxn>
                <a:cxn ang="0">
                  <a:pos x="73" y="15"/>
                </a:cxn>
                <a:cxn ang="0">
                  <a:pos x="68" y="19"/>
                </a:cxn>
                <a:cxn ang="0">
                  <a:pos x="65" y="21"/>
                </a:cxn>
                <a:cxn ang="0">
                  <a:pos x="8" y="21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3" h="21">
                  <a:moveTo>
                    <a:pt x="8" y="0"/>
                  </a:moveTo>
                  <a:lnTo>
                    <a:pt x="65" y="0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3" y="8"/>
                  </a:lnTo>
                  <a:lnTo>
                    <a:pt x="73" y="15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88"/>
            <p:cNvSpPr>
              <a:spLocks/>
            </p:cNvSpPr>
            <p:nvPr/>
          </p:nvSpPr>
          <p:spPr bwMode="auto">
            <a:xfrm>
              <a:off x="555625" y="4551363"/>
              <a:ext cx="133350" cy="7937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3" y="3"/>
                </a:cxn>
                <a:cxn ang="0">
                  <a:pos x="124" y="12"/>
                </a:cxn>
                <a:cxn ang="0">
                  <a:pos x="141" y="25"/>
                </a:cxn>
                <a:cxn ang="0">
                  <a:pos x="156" y="44"/>
                </a:cxn>
                <a:cxn ang="0">
                  <a:pos x="164" y="64"/>
                </a:cxn>
                <a:cxn ang="0">
                  <a:pos x="168" y="87"/>
                </a:cxn>
                <a:cxn ang="0">
                  <a:pos x="167" y="92"/>
                </a:cxn>
                <a:cxn ang="0">
                  <a:pos x="164" y="95"/>
                </a:cxn>
                <a:cxn ang="0">
                  <a:pos x="161" y="97"/>
                </a:cxn>
                <a:cxn ang="0">
                  <a:pos x="157" y="98"/>
                </a:cxn>
                <a:cxn ang="0">
                  <a:pos x="150" y="96"/>
                </a:cxn>
                <a:cxn ang="0">
                  <a:pos x="148" y="94"/>
                </a:cxn>
                <a:cxn ang="0">
                  <a:pos x="146" y="91"/>
                </a:cxn>
                <a:cxn ang="0">
                  <a:pos x="146" y="87"/>
                </a:cxn>
                <a:cxn ang="0">
                  <a:pos x="142" y="67"/>
                </a:cxn>
                <a:cxn ang="0">
                  <a:pos x="133" y="49"/>
                </a:cxn>
                <a:cxn ang="0">
                  <a:pos x="118" y="35"/>
                </a:cxn>
                <a:cxn ang="0">
                  <a:pos x="101" y="25"/>
                </a:cxn>
                <a:cxn ang="0">
                  <a:pos x="80" y="22"/>
                </a:cxn>
                <a:cxn ang="0">
                  <a:pos x="61" y="25"/>
                </a:cxn>
                <a:cxn ang="0">
                  <a:pos x="45" y="33"/>
                </a:cxn>
                <a:cxn ang="0">
                  <a:pos x="30" y="45"/>
                </a:cxn>
                <a:cxn ang="0">
                  <a:pos x="20" y="61"/>
                </a:cxn>
                <a:cxn ang="0">
                  <a:pos x="18" y="64"/>
                </a:cxn>
                <a:cxn ang="0">
                  <a:pos x="16" y="66"/>
                </a:cxn>
                <a:cxn ang="0">
                  <a:pos x="13" y="68"/>
                </a:cxn>
                <a:cxn ang="0">
                  <a:pos x="9" y="68"/>
                </a:cxn>
                <a:cxn ang="0">
                  <a:pos x="6" y="67"/>
                </a:cxn>
                <a:cxn ang="0">
                  <a:pos x="3" y="64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0" y="56"/>
                </a:cxn>
                <a:cxn ang="0">
                  <a:pos x="1" y="52"/>
                </a:cxn>
                <a:cxn ang="0">
                  <a:pos x="11" y="35"/>
                </a:cxn>
                <a:cxn ang="0">
                  <a:pos x="25" y="20"/>
                </a:cxn>
                <a:cxn ang="0">
                  <a:pos x="41" y="9"/>
                </a:cxn>
                <a:cxn ang="0">
                  <a:pos x="60" y="2"/>
                </a:cxn>
                <a:cxn ang="0">
                  <a:pos x="80" y="0"/>
                </a:cxn>
              </a:cxnLst>
              <a:rect l="0" t="0" r="r" b="b"/>
              <a:pathLst>
                <a:path w="168" h="98">
                  <a:moveTo>
                    <a:pt x="80" y="0"/>
                  </a:moveTo>
                  <a:lnTo>
                    <a:pt x="103" y="3"/>
                  </a:lnTo>
                  <a:lnTo>
                    <a:pt x="124" y="12"/>
                  </a:lnTo>
                  <a:lnTo>
                    <a:pt x="141" y="25"/>
                  </a:lnTo>
                  <a:lnTo>
                    <a:pt x="156" y="44"/>
                  </a:lnTo>
                  <a:lnTo>
                    <a:pt x="164" y="64"/>
                  </a:lnTo>
                  <a:lnTo>
                    <a:pt x="168" y="87"/>
                  </a:lnTo>
                  <a:lnTo>
                    <a:pt x="167" y="92"/>
                  </a:lnTo>
                  <a:lnTo>
                    <a:pt x="164" y="95"/>
                  </a:lnTo>
                  <a:lnTo>
                    <a:pt x="161" y="97"/>
                  </a:lnTo>
                  <a:lnTo>
                    <a:pt x="157" y="98"/>
                  </a:lnTo>
                  <a:lnTo>
                    <a:pt x="150" y="96"/>
                  </a:lnTo>
                  <a:lnTo>
                    <a:pt x="148" y="94"/>
                  </a:lnTo>
                  <a:lnTo>
                    <a:pt x="146" y="91"/>
                  </a:lnTo>
                  <a:lnTo>
                    <a:pt x="146" y="87"/>
                  </a:lnTo>
                  <a:lnTo>
                    <a:pt x="142" y="67"/>
                  </a:lnTo>
                  <a:lnTo>
                    <a:pt x="133" y="49"/>
                  </a:lnTo>
                  <a:lnTo>
                    <a:pt x="118" y="35"/>
                  </a:lnTo>
                  <a:lnTo>
                    <a:pt x="101" y="25"/>
                  </a:lnTo>
                  <a:lnTo>
                    <a:pt x="80" y="22"/>
                  </a:lnTo>
                  <a:lnTo>
                    <a:pt x="61" y="25"/>
                  </a:lnTo>
                  <a:lnTo>
                    <a:pt x="45" y="33"/>
                  </a:lnTo>
                  <a:lnTo>
                    <a:pt x="30" y="45"/>
                  </a:lnTo>
                  <a:lnTo>
                    <a:pt x="20" y="61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9" y="68"/>
                  </a:lnTo>
                  <a:lnTo>
                    <a:pt x="6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11" y="35"/>
                  </a:lnTo>
                  <a:lnTo>
                    <a:pt x="25" y="20"/>
                  </a:lnTo>
                  <a:lnTo>
                    <a:pt x="41" y="9"/>
                  </a:lnTo>
                  <a:lnTo>
                    <a:pt x="60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89"/>
            <p:cNvSpPr>
              <a:spLocks/>
            </p:cNvSpPr>
            <p:nvPr/>
          </p:nvSpPr>
          <p:spPr bwMode="auto">
            <a:xfrm>
              <a:off x="444500" y="4498975"/>
              <a:ext cx="82550" cy="1047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7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102" y="24"/>
                </a:cxn>
                <a:cxn ang="0">
                  <a:pos x="104" y="44"/>
                </a:cxn>
                <a:cxn ang="0">
                  <a:pos x="102" y="63"/>
                </a:cxn>
                <a:cxn ang="0">
                  <a:pos x="95" y="83"/>
                </a:cxn>
                <a:cxn ang="0">
                  <a:pos x="84" y="100"/>
                </a:cxn>
                <a:cxn ang="0">
                  <a:pos x="71" y="114"/>
                </a:cxn>
                <a:cxn ang="0">
                  <a:pos x="55" y="124"/>
                </a:cxn>
                <a:cxn ang="0">
                  <a:pos x="37" y="129"/>
                </a:cxn>
                <a:cxn ang="0">
                  <a:pos x="17" y="132"/>
                </a:cxn>
                <a:cxn ang="0">
                  <a:pos x="10" y="132"/>
                </a:cxn>
                <a:cxn ang="0">
                  <a:pos x="6" y="130"/>
                </a:cxn>
                <a:cxn ang="0">
                  <a:pos x="3" y="128"/>
                </a:cxn>
                <a:cxn ang="0">
                  <a:pos x="1" y="126"/>
                </a:cxn>
                <a:cxn ang="0">
                  <a:pos x="0" y="123"/>
                </a:cxn>
                <a:cxn ang="0">
                  <a:pos x="0" y="119"/>
                </a:cxn>
                <a:cxn ang="0">
                  <a:pos x="1" y="116"/>
                </a:cxn>
                <a:cxn ang="0">
                  <a:pos x="2" y="114"/>
                </a:cxn>
                <a:cxn ang="0">
                  <a:pos x="4" y="112"/>
                </a:cxn>
                <a:cxn ang="0">
                  <a:pos x="7" y="110"/>
                </a:cxn>
                <a:cxn ang="0">
                  <a:pos x="27" y="110"/>
                </a:cxn>
                <a:cxn ang="0">
                  <a:pos x="43" y="105"/>
                </a:cxn>
                <a:cxn ang="0">
                  <a:pos x="56" y="97"/>
                </a:cxn>
                <a:cxn ang="0">
                  <a:pos x="68" y="86"/>
                </a:cxn>
                <a:cxn ang="0">
                  <a:pos x="78" y="70"/>
                </a:cxn>
                <a:cxn ang="0">
                  <a:pos x="82" y="52"/>
                </a:cxn>
                <a:cxn ang="0">
                  <a:pos x="82" y="33"/>
                </a:cxn>
                <a:cxn ang="0">
                  <a:pos x="76" y="15"/>
                </a:cxn>
                <a:cxn ang="0">
                  <a:pos x="75" y="12"/>
                </a:cxn>
                <a:cxn ang="0">
                  <a:pos x="75" y="8"/>
                </a:cxn>
                <a:cxn ang="0">
                  <a:pos x="76" y="5"/>
                </a:cxn>
                <a:cxn ang="0">
                  <a:pos x="80" y="1"/>
                </a:cxn>
                <a:cxn ang="0">
                  <a:pos x="83" y="0"/>
                </a:cxn>
              </a:cxnLst>
              <a:rect l="0" t="0" r="r" b="b"/>
              <a:pathLst>
                <a:path w="104" h="132">
                  <a:moveTo>
                    <a:pt x="83" y="0"/>
                  </a:moveTo>
                  <a:lnTo>
                    <a:pt x="87" y="0"/>
                  </a:lnTo>
                  <a:lnTo>
                    <a:pt x="93" y="2"/>
                  </a:lnTo>
                  <a:lnTo>
                    <a:pt x="95" y="5"/>
                  </a:lnTo>
                  <a:lnTo>
                    <a:pt x="102" y="24"/>
                  </a:lnTo>
                  <a:lnTo>
                    <a:pt x="104" y="44"/>
                  </a:lnTo>
                  <a:lnTo>
                    <a:pt x="102" y="63"/>
                  </a:lnTo>
                  <a:lnTo>
                    <a:pt x="95" y="83"/>
                  </a:lnTo>
                  <a:lnTo>
                    <a:pt x="84" y="100"/>
                  </a:lnTo>
                  <a:lnTo>
                    <a:pt x="71" y="114"/>
                  </a:lnTo>
                  <a:lnTo>
                    <a:pt x="55" y="124"/>
                  </a:lnTo>
                  <a:lnTo>
                    <a:pt x="37" y="129"/>
                  </a:lnTo>
                  <a:lnTo>
                    <a:pt x="17" y="132"/>
                  </a:lnTo>
                  <a:lnTo>
                    <a:pt x="10" y="132"/>
                  </a:lnTo>
                  <a:lnTo>
                    <a:pt x="6" y="130"/>
                  </a:lnTo>
                  <a:lnTo>
                    <a:pt x="3" y="128"/>
                  </a:lnTo>
                  <a:lnTo>
                    <a:pt x="1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1" y="116"/>
                  </a:lnTo>
                  <a:lnTo>
                    <a:pt x="2" y="114"/>
                  </a:lnTo>
                  <a:lnTo>
                    <a:pt x="4" y="112"/>
                  </a:lnTo>
                  <a:lnTo>
                    <a:pt x="7" y="110"/>
                  </a:lnTo>
                  <a:lnTo>
                    <a:pt x="27" y="110"/>
                  </a:lnTo>
                  <a:lnTo>
                    <a:pt x="43" y="105"/>
                  </a:lnTo>
                  <a:lnTo>
                    <a:pt x="56" y="97"/>
                  </a:lnTo>
                  <a:lnTo>
                    <a:pt x="68" y="86"/>
                  </a:lnTo>
                  <a:lnTo>
                    <a:pt x="78" y="70"/>
                  </a:lnTo>
                  <a:lnTo>
                    <a:pt x="82" y="52"/>
                  </a:lnTo>
                  <a:lnTo>
                    <a:pt x="82" y="33"/>
                  </a:lnTo>
                  <a:lnTo>
                    <a:pt x="76" y="15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80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90"/>
            <p:cNvSpPr>
              <a:spLocks/>
            </p:cNvSpPr>
            <p:nvPr/>
          </p:nvSpPr>
          <p:spPr bwMode="auto">
            <a:xfrm>
              <a:off x="547688" y="4640263"/>
              <a:ext cx="44450" cy="682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7" y="2"/>
                </a:cxn>
                <a:cxn ang="0">
                  <a:pos x="34" y="15"/>
                </a:cxn>
                <a:cxn ang="0">
                  <a:pos x="46" y="33"/>
                </a:cxn>
                <a:cxn ang="0">
                  <a:pos x="53" y="52"/>
                </a:cxn>
                <a:cxn ang="0">
                  <a:pos x="56" y="73"/>
                </a:cxn>
                <a:cxn ang="0">
                  <a:pos x="53" y="80"/>
                </a:cxn>
                <a:cxn ang="0">
                  <a:pos x="51" y="82"/>
                </a:cxn>
                <a:cxn ang="0">
                  <a:pos x="48" y="84"/>
                </a:cxn>
                <a:cxn ang="0">
                  <a:pos x="41" y="84"/>
                </a:cxn>
                <a:cxn ang="0">
                  <a:pos x="38" y="82"/>
                </a:cxn>
                <a:cxn ang="0">
                  <a:pos x="36" y="80"/>
                </a:cxn>
                <a:cxn ang="0">
                  <a:pos x="34" y="77"/>
                </a:cxn>
                <a:cxn ang="0">
                  <a:pos x="34" y="73"/>
                </a:cxn>
                <a:cxn ang="0">
                  <a:pos x="31" y="58"/>
                </a:cxn>
                <a:cxn ang="0">
                  <a:pos x="26" y="43"/>
                </a:cxn>
                <a:cxn ang="0">
                  <a:pos x="17" y="30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56" h="84">
                  <a:moveTo>
                    <a:pt x="11" y="0"/>
                  </a:moveTo>
                  <a:lnTo>
                    <a:pt x="17" y="2"/>
                  </a:lnTo>
                  <a:lnTo>
                    <a:pt x="34" y="15"/>
                  </a:lnTo>
                  <a:lnTo>
                    <a:pt x="46" y="33"/>
                  </a:lnTo>
                  <a:lnTo>
                    <a:pt x="53" y="52"/>
                  </a:lnTo>
                  <a:lnTo>
                    <a:pt x="56" y="73"/>
                  </a:lnTo>
                  <a:lnTo>
                    <a:pt x="53" y="80"/>
                  </a:lnTo>
                  <a:lnTo>
                    <a:pt x="51" y="82"/>
                  </a:lnTo>
                  <a:lnTo>
                    <a:pt x="48" y="84"/>
                  </a:lnTo>
                  <a:lnTo>
                    <a:pt x="41" y="84"/>
                  </a:lnTo>
                  <a:lnTo>
                    <a:pt x="38" y="82"/>
                  </a:lnTo>
                  <a:lnTo>
                    <a:pt x="36" y="80"/>
                  </a:lnTo>
                  <a:lnTo>
                    <a:pt x="34" y="77"/>
                  </a:lnTo>
                  <a:lnTo>
                    <a:pt x="34" y="73"/>
                  </a:lnTo>
                  <a:lnTo>
                    <a:pt x="31" y="58"/>
                  </a:lnTo>
                  <a:lnTo>
                    <a:pt x="26" y="43"/>
                  </a:lnTo>
                  <a:lnTo>
                    <a:pt x="17" y="30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91"/>
            <p:cNvSpPr>
              <a:spLocks/>
            </p:cNvSpPr>
            <p:nvPr/>
          </p:nvSpPr>
          <p:spPr bwMode="auto">
            <a:xfrm>
              <a:off x="454025" y="4629150"/>
              <a:ext cx="53975" cy="428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8" y="4"/>
                </a:cxn>
                <a:cxn ang="0">
                  <a:pos x="45" y="11"/>
                </a:cxn>
                <a:cxn ang="0">
                  <a:pos x="58" y="25"/>
                </a:cxn>
                <a:cxn ang="0">
                  <a:pos x="67" y="40"/>
                </a:cxn>
                <a:cxn ang="0">
                  <a:pos x="68" y="43"/>
                </a:cxn>
                <a:cxn ang="0">
                  <a:pos x="66" y="50"/>
                </a:cxn>
                <a:cxn ang="0">
                  <a:pos x="64" y="52"/>
                </a:cxn>
                <a:cxn ang="0">
                  <a:pos x="60" y="53"/>
                </a:cxn>
                <a:cxn ang="0">
                  <a:pos x="58" y="54"/>
                </a:cxn>
                <a:cxn ang="0">
                  <a:pos x="54" y="54"/>
                </a:cxn>
                <a:cxn ang="0">
                  <a:pos x="50" y="52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1" y="37"/>
                </a:cxn>
                <a:cxn ang="0">
                  <a:pos x="32" y="29"/>
                </a:cxn>
                <a:cxn ang="0">
                  <a:pos x="22" y="25"/>
                </a:cxn>
                <a:cxn ang="0">
                  <a:pos x="11" y="22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68" h="54">
                  <a:moveTo>
                    <a:pt x="11" y="0"/>
                  </a:moveTo>
                  <a:lnTo>
                    <a:pt x="28" y="4"/>
                  </a:lnTo>
                  <a:lnTo>
                    <a:pt x="45" y="11"/>
                  </a:lnTo>
                  <a:lnTo>
                    <a:pt x="58" y="25"/>
                  </a:lnTo>
                  <a:lnTo>
                    <a:pt x="67" y="40"/>
                  </a:lnTo>
                  <a:lnTo>
                    <a:pt x="68" y="43"/>
                  </a:lnTo>
                  <a:lnTo>
                    <a:pt x="66" y="50"/>
                  </a:lnTo>
                  <a:lnTo>
                    <a:pt x="64" y="52"/>
                  </a:lnTo>
                  <a:lnTo>
                    <a:pt x="60" y="53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50" y="52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1" y="37"/>
                  </a:lnTo>
                  <a:lnTo>
                    <a:pt x="32" y="29"/>
                  </a:lnTo>
                  <a:lnTo>
                    <a:pt x="22" y="25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992"/>
            <p:cNvSpPr>
              <a:spLocks noEditPoints="1"/>
            </p:cNvSpPr>
            <p:nvPr/>
          </p:nvSpPr>
          <p:spPr bwMode="auto">
            <a:xfrm>
              <a:off x="523875" y="4211638"/>
              <a:ext cx="287338" cy="322263"/>
            </a:xfrm>
            <a:custGeom>
              <a:avLst/>
              <a:gdLst/>
              <a:ahLst/>
              <a:cxnLst>
                <a:cxn ang="0">
                  <a:pos x="109" y="22"/>
                </a:cxn>
                <a:cxn ang="0">
                  <a:pos x="86" y="25"/>
                </a:cxn>
                <a:cxn ang="0">
                  <a:pos x="65" y="34"/>
                </a:cxn>
                <a:cxn ang="0">
                  <a:pos x="47" y="47"/>
                </a:cxn>
                <a:cxn ang="0">
                  <a:pos x="34" y="65"/>
                </a:cxn>
                <a:cxn ang="0">
                  <a:pos x="25" y="85"/>
                </a:cxn>
                <a:cxn ang="0">
                  <a:pos x="22" y="109"/>
                </a:cxn>
                <a:cxn ang="0">
                  <a:pos x="22" y="287"/>
                </a:cxn>
                <a:cxn ang="0">
                  <a:pos x="66" y="287"/>
                </a:cxn>
                <a:cxn ang="0">
                  <a:pos x="66" y="354"/>
                </a:cxn>
                <a:cxn ang="0">
                  <a:pos x="134" y="287"/>
                </a:cxn>
                <a:cxn ang="0">
                  <a:pos x="254" y="287"/>
                </a:cxn>
                <a:cxn ang="0">
                  <a:pos x="277" y="283"/>
                </a:cxn>
                <a:cxn ang="0">
                  <a:pos x="298" y="275"/>
                </a:cxn>
                <a:cxn ang="0">
                  <a:pos x="316" y="261"/>
                </a:cxn>
                <a:cxn ang="0">
                  <a:pos x="329" y="244"/>
                </a:cxn>
                <a:cxn ang="0">
                  <a:pos x="338" y="223"/>
                </a:cxn>
                <a:cxn ang="0">
                  <a:pos x="341" y="200"/>
                </a:cxn>
                <a:cxn ang="0">
                  <a:pos x="341" y="22"/>
                </a:cxn>
                <a:cxn ang="0">
                  <a:pos x="109" y="22"/>
                </a:cxn>
                <a:cxn ang="0">
                  <a:pos x="109" y="0"/>
                </a:cxn>
                <a:cxn ang="0">
                  <a:pos x="362" y="0"/>
                </a:cxn>
                <a:cxn ang="0">
                  <a:pos x="362" y="200"/>
                </a:cxn>
                <a:cxn ang="0">
                  <a:pos x="358" y="224"/>
                </a:cxn>
                <a:cxn ang="0">
                  <a:pos x="351" y="247"/>
                </a:cxn>
                <a:cxn ang="0">
                  <a:pos x="338" y="268"/>
                </a:cxn>
                <a:cxn ang="0">
                  <a:pos x="321" y="284"/>
                </a:cxn>
                <a:cxn ang="0">
                  <a:pos x="301" y="298"/>
                </a:cxn>
                <a:cxn ang="0">
                  <a:pos x="278" y="305"/>
                </a:cxn>
                <a:cxn ang="0">
                  <a:pos x="254" y="309"/>
                </a:cxn>
                <a:cxn ang="0">
                  <a:pos x="143" y="309"/>
                </a:cxn>
                <a:cxn ang="0">
                  <a:pos x="44" y="407"/>
                </a:cxn>
                <a:cxn ang="0">
                  <a:pos x="44" y="309"/>
                </a:cxn>
                <a:cxn ang="0">
                  <a:pos x="0" y="309"/>
                </a:cxn>
                <a:cxn ang="0">
                  <a:pos x="0" y="109"/>
                </a:cxn>
                <a:cxn ang="0">
                  <a:pos x="3" y="84"/>
                </a:cxn>
                <a:cxn ang="0">
                  <a:pos x="11" y="61"/>
                </a:cxn>
                <a:cxn ang="0">
                  <a:pos x="24" y="40"/>
                </a:cxn>
                <a:cxn ang="0">
                  <a:pos x="41" y="24"/>
                </a:cxn>
                <a:cxn ang="0">
                  <a:pos x="62" y="11"/>
                </a:cxn>
                <a:cxn ang="0">
                  <a:pos x="85" y="3"/>
                </a:cxn>
                <a:cxn ang="0">
                  <a:pos x="109" y="0"/>
                </a:cxn>
              </a:cxnLst>
              <a:rect l="0" t="0" r="r" b="b"/>
              <a:pathLst>
                <a:path w="362" h="407">
                  <a:moveTo>
                    <a:pt x="109" y="22"/>
                  </a:moveTo>
                  <a:lnTo>
                    <a:pt x="86" y="25"/>
                  </a:lnTo>
                  <a:lnTo>
                    <a:pt x="65" y="34"/>
                  </a:lnTo>
                  <a:lnTo>
                    <a:pt x="47" y="47"/>
                  </a:lnTo>
                  <a:lnTo>
                    <a:pt x="34" y="65"/>
                  </a:lnTo>
                  <a:lnTo>
                    <a:pt x="25" y="85"/>
                  </a:lnTo>
                  <a:lnTo>
                    <a:pt x="22" y="109"/>
                  </a:lnTo>
                  <a:lnTo>
                    <a:pt x="22" y="287"/>
                  </a:lnTo>
                  <a:lnTo>
                    <a:pt x="66" y="287"/>
                  </a:lnTo>
                  <a:lnTo>
                    <a:pt x="66" y="354"/>
                  </a:lnTo>
                  <a:lnTo>
                    <a:pt x="134" y="287"/>
                  </a:lnTo>
                  <a:lnTo>
                    <a:pt x="254" y="287"/>
                  </a:lnTo>
                  <a:lnTo>
                    <a:pt x="277" y="283"/>
                  </a:lnTo>
                  <a:lnTo>
                    <a:pt x="298" y="275"/>
                  </a:lnTo>
                  <a:lnTo>
                    <a:pt x="316" y="261"/>
                  </a:lnTo>
                  <a:lnTo>
                    <a:pt x="329" y="244"/>
                  </a:lnTo>
                  <a:lnTo>
                    <a:pt x="338" y="223"/>
                  </a:lnTo>
                  <a:lnTo>
                    <a:pt x="341" y="200"/>
                  </a:lnTo>
                  <a:lnTo>
                    <a:pt x="341" y="22"/>
                  </a:lnTo>
                  <a:lnTo>
                    <a:pt x="109" y="22"/>
                  </a:lnTo>
                  <a:close/>
                  <a:moveTo>
                    <a:pt x="109" y="0"/>
                  </a:moveTo>
                  <a:lnTo>
                    <a:pt x="362" y="0"/>
                  </a:lnTo>
                  <a:lnTo>
                    <a:pt x="362" y="200"/>
                  </a:lnTo>
                  <a:lnTo>
                    <a:pt x="358" y="224"/>
                  </a:lnTo>
                  <a:lnTo>
                    <a:pt x="351" y="247"/>
                  </a:lnTo>
                  <a:lnTo>
                    <a:pt x="338" y="268"/>
                  </a:lnTo>
                  <a:lnTo>
                    <a:pt x="321" y="284"/>
                  </a:lnTo>
                  <a:lnTo>
                    <a:pt x="301" y="298"/>
                  </a:lnTo>
                  <a:lnTo>
                    <a:pt x="278" y="305"/>
                  </a:lnTo>
                  <a:lnTo>
                    <a:pt x="254" y="309"/>
                  </a:lnTo>
                  <a:lnTo>
                    <a:pt x="143" y="309"/>
                  </a:lnTo>
                  <a:lnTo>
                    <a:pt x="44" y="407"/>
                  </a:lnTo>
                  <a:lnTo>
                    <a:pt x="44" y="309"/>
                  </a:lnTo>
                  <a:lnTo>
                    <a:pt x="0" y="309"/>
                  </a:lnTo>
                  <a:lnTo>
                    <a:pt x="0" y="109"/>
                  </a:lnTo>
                  <a:lnTo>
                    <a:pt x="3" y="84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993"/>
            <p:cNvSpPr>
              <a:spLocks/>
            </p:cNvSpPr>
            <p:nvPr/>
          </p:nvSpPr>
          <p:spPr bwMode="auto">
            <a:xfrm>
              <a:off x="581025" y="4305300"/>
              <a:ext cx="176213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12" y="0"/>
                </a:cxn>
                <a:cxn ang="0">
                  <a:pos x="218" y="2"/>
                </a:cxn>
                <a:cxn ang="0">
                  <a:pos x="220" y="5"/>
                </a:cxn>
                <a:cxn ang="0">
                  <a:pos x="223" y="8"/>
                </a:cxn>
                <a:cxn ang="0">
                  <a:pos x="223" y="15"/>
                </a:cxn>
                <a:cxn ang="0">
                  <a:pos x="220" y="18"/>
                </a:cxn>
                <a:cxn ang="0">
                  <a:pos x="218" y="20"/>
                </a:cxn>
                <a:cxn ang="0">
                  <a:pos x="215" y="22"/>
                </a:cxn>
                <a:cxn ang="0">
                  <a:pos x="8" y="22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23" h="22">
                  <a:moveTo>
                    <a:pt x="11" y="0"/>
                  </a:moveTo>
                  <a:lnTo>
                    <a:pt x="212" y="0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3" y="8"/>
                  </a:lnTo>
                  <a:lnTo>
                    <a:pt x="223" y="15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5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994"/>
            <p:cNvSpPr>
              <a:spLocks/>
            </p:cNvSpPr>
            <p:nvPr/>
          </p:nvSpPr>
          <p:spPr bwMode="auto">
            <a:xfrm>
              <a:off x="581025" y="4357688"/>
              <a:ext cx="17621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15" y="0"/>
                </a:cxn>
                <a:cxn ang="0">
                  <a:pos x="218" y="2"/>
                </a:cxn>
                <a:cxn ang="0">
                  <a:pos x="220" y="5"/>
                </a:cxn>
                <a:cxn ang="0">
                  <a:pos x="223" y="8"/>
                </a:cxn>
                <a:cxn ang="0">
                  <a:pos x="223" y="15"/>
                </a:cxn>
                <a:cxn ang="0">
                  <a:pos x="220" y="18"/>
                </a:cxn>
                <a:cxn ang="0">
                  <a:pos x="218" y="20"/>
                </a:cxn>
                <a:cxn ang="0">
                  <a:pos x="212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223" h="22">
                  <a:moveTo>
                    <a:pt x="8" y="0"/>
                  </a:moveTo>
                  <a:lnTo>
                    <a:pt x="215" y="0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3" y="8"/>
                  </a:lnTo>
                  <a:lnTo>
                    <a:pt x="223" y="15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2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016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501" y="893504"/>
            <a:ext cx="913837" cy="5959476"/>
          </a:xfrm>
          <a:prstGeom prst="rect">
            <a:avLst/>
          </a:prstGeom>
          <a:solidFill>
            <a:srgbClr val="16448E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ПРЕОБРАЗОВАНИЯ. ОСНОВНЫЕ МОМЕНТЫ.</a:t>
            </a:r>
            <a:endParaRPr lang="ru-RU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741371" y="5724618"/>
            <a:ext cx="5964620" cy="367908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Source Han Sans CN Regular" pitchFamily="2"/>
                <a:cs typeface="Lohit Devanagari" pitchFamily="2"/>
              </a:defRPr>
            </a:lvl9pPr>
          </a:lstStyle>
          <a:p>
            <a:pPr marL="10800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sql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-запросах (+) заменяется на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outer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join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7"/>
          <p:cNvSpPr>
            <a:spLocks/>
          </p:cNvSpPr>
          <p:nvPr/>
        </p:nvSpPr>
        <p:spPr bwMode="auto">
          <a:xfrm>
            <a:off x="1271154" y="1288348"/>
            <a:ext cx="219249" cy="421314"/>
          </a:xfrm>
          <a:custGeom>
            <a:avLst/>
            <a:gdLst/>
            <a:ahLst/>
            <a:cxnLst>
              <a:cxn ang="0">
                <a:pos x="218" y="711"/>
              </a:cxn>
              <a:cxn ang="0">
                <a:pos x="40" y="711"/>
              </a:cxn>
              <a:cxn ang="0">
                <a:pos x="40" y="684"/>
              </a:cxn>
              <a:cxn ang="0">
                <a:pos x="191" y="684"/>
              </a:cxn>
              <a:cxn ang="0">
                <a:pos x="191" y="24"/>
              </a:cxn>
              <a:cxn ang="0">
                <a:pos x="0" y="62"/>
              </a:cxn>
              <a:cxn ang="0">
                <a:pos x="0" y="40"/>
              </a:cxn>
              <a:cxn ang="0">
                <a:pos x="218" y="0"/>
              </a:cxn>
              <a:cxn ang="0">
                <a:pos x="218" y="684"/>
              </a:cxn>
              <a:cxn ang="0">
                <a:pos x="370" y="684"/>
              </a:cxn>
              <a:cxn ang="0">
                <a:pos x="370" y="711"/>
              </a:cxn>
              <a:cxn ang="0">
                <a:pos x="218" y="711"/>
              </a:cxn>
            </a:cxnLst>
            <a:rect l="0" t="0" r="r" b="b"/>
            <a:pathLst>
              <a:path w="370" h="711">
                <a:moveTo>
                  <a:pt x="218" y="711"/>
                </a:moveTo>
                <a:lnTo>
                  <a:pt x="40" y="711"/>
                </a:lnTo>
                <a:lnTo>
                  <a:pt x="40" y="684"/>
                </a:lnTo>
                <a:lnTo>
                  <a:pt x="191" y="684"/>
                </a:lnTo>
                <a:lnTo>
                  <a:pt x="191" y="24"/>
                </a:lnTo>
                <a:lnTo>
                  <a:pt x="0" y="62"/>
                </a:lnTo>
                <a:lnTo>
                  <a:pt x="0" y="40"/>
                </a:lnTo>
                <a:lnTo>
                  <a:pt x="218" y="0"/>
                </a:lnTo>
                <a:lnTo>
                  <a:pt x="218" y="684"/>
                </a:lnTo>
                <a:lnTo>
                  <a:pt x="370" y="684"/>
                </a:lnTo>
                <a:lnTo>
                  <a:pt x="370" y="711"/>
                </a:lnTo>
                <a:lnTo>
                  <a:pt x="218" y="711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282531" y="2149347"/>
            <a:ext cx="266383" cy="434786"/>
          </a:xfrm>
          <a:custGeom>
            <a:avLst/>
            <a:gdLst/>
            <a:ahLst/>
            <a:cxnLst>
              <a:cxn ang="0">
                <a:pos x="435" y="710"/>
              </a:cxn>
              <a:cxn ang="0">
                <a:pos x="16" y="710"/>
              </a:cxn>
              <a:cxn ang="0">
                <a:pos x="16" y="685"/>
              </a:cxn>
              <a:cxn ang="0">
                <a:pos x="245" y="419"/>
              </a:cxn>
              <a:cxn ang="0">
                <a:pos x="275" y="382"/>
              </a:cxn>
              <a:cxn ang="0">
                <a:pos x="301" y="349"/>
              </a:cxn>
              <a:cxn ang="0">
                <a:pos x="323" y="317"/>
              </a:cxn>
              <a:cxn ang="0">
                <a:pos x="341" y="288"/>
              </a:cxn>
              <a:cxn ang="0">
                <a:pos x="357" y="253"/>
              </a:cxn>
              <a:cxn ang="0">
                <a:pos x="368" y="220"/>
              </a:cxn>
              <a:cxn ang="0">
                <a:pos x="371" y="188"/>
              </a:cxn>
              <a:cxn ang="0">
                <a:pos x="368" y="151"/>
              </a:cxn>
              <a:cxn ang="0">
                <a:pos x="360" y="119"/>
              </a:cxn>
              <a:cxn ang="0">
                <a:pos x="347" y="92"/>
              </a:cxn>
              <a:cxn ang="0">
                <a:pos x="328" y="68"/>
              </a:cxn>
              <a:cxn ang="0">
                <a:pos x="304" y="49"/>
              </a:cxn>
              <a:cxn ang="0">
                <a:pos x="275" y="36"/>
              </a:cxn>
              <a:cxn ang="0">
                <a:pos x="242" y="28"/>
              </a:cxn>
              <a:cxn ang="0">
                <a:pos x="204" y="25"/>
              </a:cxn>
              <a:cxn ang="0">
                <a:pos x="164" y="28"/>
              </a:cxn>
              <a:cxn ang="0">
                <a:pos x="127" y="38"/>
              </a:cxn>
              <a:cxn ang="0">
                <a:pos x="97" y="54"/>
              </a:cxn>
              <a:cxn ang="0">
                <a:pos x="72" y="76"/>
              </a:cxn>
              <a:cxn ang="0">
                <a:pos x="51" y="103"/>
              </a:cxn>
              <a:cxn ang="0">
                <a:pos x="35" y="134"/>
              </a:cxn>
              <a:cxn ang="0">
                <a:pos x="27" y="169"/>
              </a:cxn>
              <a:cxn ang="0">
                <a:pos x="24" y="207"/>
              </a:cxn>
              <a:cxn ang="0">
                <a:pos x="1" y="207"/>
              </a:cxn>
              <a:cxn ang="0">
                <a:pos x="0" y="204"/>
              </a:cxn>
              <a:cxn ang="0">
                <a:pos x="3" y="162"/>
              </a:cxn>
              <a:cxn ang="0">
                <a:pos x="13" y="124"/>
              </a:cxn>
              <a:cxn ang="0">
                <a:pos x="30" y="91"/>
              </a:cxn>
              <a:cxn ang="0">
                <a:pos x="54" y="59"/>
              </a:cxn>
              <a:cxn ang="0">
                <a:pos x="84" y="33"/>
              </a:cxn>
              <a:cxn ang="0">
                <a:pos x="119" y="14"/>
              </a:cxn>
              <a:cxn ang="0">
                <a:pos x="159" y="3"/>
              </a:cxn>
              <a:cxn ang="0">
                <a:pos x="204" y="0"/>
              </a:cxn>
              <a:cxn ang="0">
                <a:pos x="245" y="3"/>
              </a:cxn>
              <a:cxn ang="0">
                <a:pos x="283" y="13"/>
              </a:cxn>
              <a:cxn ang="0">
                <a:pos x="315" y="27"/>
              </a:cxn>
              <a:cxn ang="0">
                <a:pos x="344" y="49"/>
              </a:cxn>
              <a:cxn ang="0">
                <a:pos x="366" y="76"/>
              </a:cxn>
              <a:cxn ang="0">
                <a:pos x="384" y="108"/>
              </a:cxn>
              <a:cxn ang="0">
                <a:pos x="393" y="145"/>
              </a:cxn>
              <a:cxn ang="0">
                <a:pos x="397" y="188"/>
              </a:cxn>
              <a:cxn ang="0">
                <a:pos x="392" y="226"/>
              </a:cxn>
              <a:cxn ang="0">
                <a:pos x="379" y="266"/>
              </a:cxn>
              <a:cxn ang="0">
                <a:pos x="358" y="306"/>
              </a:cxn>
              <a:cxn ang="0">
                <a:pos x="330" y="349"/>
              </a:cxn>
              <a:cxn ang="0">
                <a:pos x="295" y="396"/>
              </a:cxn>
              <a:cxn ang="0">
                <a:pos x="253" y="447"/>
              </a:cxn>
              <a:cxn ang="0">
                <a:pos x="52" y="682"/>
              </a:cxn>
              <a:cxn ang="0">
                <a:pos x="52" y="685"/>
              </a:cxn>
              <a:cxn ang="0">
                <a:pos x="435" y="685"/>
              </a:cxn>
              <a:cxn ang="0">
                <a:pos x="435" y="710"/>
              </a:cxn>
            </a:cxnLst>
            <a:rect l="0" t="0" r="r" b="b"/>
            <a:pathLst>
              <a:path w="435" h="710">
                <a:moveTo>
                  <a:pt x="435" y="710"/>
                </a:moveTo>
                <a:lnTo>
                  <a:pt x="16" y="710"/>
                </a:lnTo>
                <a:lnTo>
                  <a:pt x="16" y="685"/>
                </a:lnTo>
                <a:lnTo>
                  <a:pt x="245" y="419"/>
                </a:lnTo>
                <a:lnTo>
                  <a:pt x="275" y="382"/>
                </a:lnTo>
                <a:lnTo>
                  <a:pt x="301" y="349"/>
                </a:lnTo>
                <a:lnTo>
                  <a:pt x="323" y="317"/>
                </a:lnTo>
                <a:lnTo>
                  <a:pt x="341" y="288"/>
                </a:lnTo>
                <a:lnTo>
                  <a:pt x="357" y="253"/>
                </a:lnTo>
                <a:lnTo>
                  <a:pt x="368" y="220"/>
                </a:lnTo>
                <a:lnTo>
                  <a:pt x="371" y="188"/>
                </a:lnTo>
                <a:lnTo>
                  <a:pt x="368" y="151"/>
                </a:lnTo>
                <a:lnTo>
                  <a:pt x="360" y="119"/>
                </a:lnTo>
                <a:lnTo>
                  <a:pt x="347" y="92"/>
                </a:lnTo>
                <a:lnTo>
                  <a:pt x="328" y="68"/>
                </a:lnTo>
                <a:lnTo>
                  <a:pt x="304" y="49"/>
                </a:lnTo>
                <a:lnTo>
                  <a:pt x="275" y="36"/>
                </a:lnTo>
                <a:lnTo>
                  <a:pt x="242" y="28"/>
                </a:lnTo>
                <a:lnTo>
                  <a:pt x="204" y="25"/>
                </a:lnTo>
                <a:lnTo>
                  <a:pt x="164" y="28"/>
                </a:lnTo>
                <a:lnTo>
                  <a:pt x="127" y="38"/>
                </a:lnTo>
                <a:lnTo>
                  <a:pt x="97" y="54"/>
                </a:lnTo>
                <a:lnTo>
                  <a:pt x="72" y="76"/>
                </a:lnTo>
                <a:lnTo>
                  <a:pt x="51" y="103"/>
                </a:lnTo>
                <a:lnTo>
                  <a:pt x="35" y="134"/>
                </a:lnTo>
                <a:lnTo>
                  <a:pt x="27" y="169"/>
                </a:lnTo>
                <a:lnTo>
                  <a:pt x="24" y="207"/>
                </a:lnTo>
                <a:lnTo>
                  <a:pt x="1" y="207"/>
                </a:lnTo>
                <a:lnTo>
                  <a:pt x="0" y="204"/>
                </a:lnTo>
                <a:lnTo>
                  <a:pt x="3" y="162"/>
                </a:lnTo>
                <a:lnTo>
                  <a:pt x="13" y="124"/>
                </a:lnTo>
                <a:lnTo>
                  <a:pt x="30" y="91"/>
                </a:lnTo>
                <a:lnTo>
                  <a:pt x="54" y="59"/>
                </a:lnTo>
                <a:lnTo>
                  <a:pt x="84" y="33"/>
                </a:lnTo>
                <a:lnTo>
                  <a:pt x="119" y="14"/>
                </a:lnTo>
                <a:lnTo>
                  <a:pt x="159" y="3"/>
                </a:lnTo>
                <a:lnTo>
                  <a:pt x="204" y="0"/>
                </a:lnTo>
                <a:lnTo>
                  <a:pt x="245" y="3"/>
                </a:lnTo>
                <a:lnTo>
                  <a:pt x="283" y="13"/>
                </a:lnTo>
                <a:lnTo>
                  <a:pt x="315" y="27"/>
                </a:lnTo>
                <a:lnTo>
                  <a:pt x="344" y="49"/>
                </a:lnTo>
                <a:lnTo>
                  <a:pt x="366" y="76"/>
                </a:lnTo>
                <a:lnTo>
                  <a:pt x="384" y="108"/>
                </a:lnTo>
                <a:lnTo>
                  <a:pt x="393" y="145"/>
                </a:lnTo>
                <a:lnTo>
                  <a:pt x="397" y="188"/>
                </a:lnTo>
                <a:lnTo>
                  <a:pt x="392" y="226"/>
                </a:lnTo>
                <a:lnTo>
                  <a:pt x="379" y="266"/>
                </a:lnTo>
                <a:lnTo>
                  <a:pt x="358" y="306"/>
                </a:lnTo>
                <a:lnTo>
                  <a:pt x="330" y="349"/>
                </a:lnTo>
                <a:lnTo>
                  <a:pt x="295" y="396"/>
                </a:lnTo>
                <a:lnTo>
                  <a:pt x="253" y="447"/>
                </a:lnTo>
                <a:lnTo>
                  <a:pt x="52" y="682"/>
                </a:lnTo>
                <a:lnTo>
                  <a:pt x="52" y="685"/>
                </a:lnTo>
                <a:lnTo>
                  <a:pt x="435" y="685"/>
                </a:lnTo>
                <a:lnTo>
                  <a:pt x="435" y="710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289484" y="3023818"/>
            <a:ext cx="252477" cy="421771"/>
          </a:xfrm>
          <a:custGeom>
            <a:avLst/>
            <a:gdLst/>
            <a:ahLst/>
            <a:cxnLst>
              <a:cxn ang="0">
                <a:pos x="202" y="339"/>
              </a:cxn>
              <a:cxn ang="0">
                <a:pos x="280" y="328"/>
              </a:cxn>
              <a:cxn ang="0">
                <a:pos x="341" y="294"/>
              </a:cxn>
              <a:cxn ang="0">
                <a:pos x="377" y="245"/>
              </a:cxn>
              <a:cxn ang="0">
                <a:pos x="390" y="188"/>
              </a:cxn>
              <a:cxn ang="0">
                <a:pos x="379" y="122"/>
              </a:cxn>
              <a:cxn ang="0">
                <a:pos x="347" y="71"/>
              </a:cxn>
              <a:cxn ang="0">
                <a:pos x="293" y="36"/>
              </a:cxn>
              <a:cxn ang="0">
                <a:pos x="218" y="25"/>
              </a:cxn>
              <a:cxn ang="0">
                <a:pos x="148" y="36"/>
              </a:cxn>
              <a:cxn ang="0">
                <a:pos x="89" y="71"/>
              </a:cxn>
              <a:cxn ang="0">
                <a:pos x="51" y="124"/>
              </a:cxn>
              <a:cxn ang="0">
                <a:pos x="38" y="193"/>
              </a:cxn>
              <a:cxn ang="0">
                <a:pos x="14" y="189"/>
              </a:cxn>
              <a:cxn ang="0">
                <a:pos x="27" y="113"/>
              </a:cxn>
              <a:cxn ang="0">
                <a:pos x="71" y="52"/>
              </a:cxn>
              <a:cxn ang="0">
                <a:pos x="138" y="13"/>
              </a:cxn>
              <a:cxn ang="0">
                <a:pos x="218" y="0"/>
              </a:cxn>
              <a:cxn ang="0">
                <a:pos x="299" y="13"/>
              </a:cxn>
              <a:cxn ang="0">
                <a:pos x="363" y="51"/>
              </a:cxn>
              <a:cxn ang="0">
                <a:pos x="403" y="110"/>
              </a:cxn>
              <a:cxn ang="0">
                <a:pos x="417" y="189"/>
              </a:cxn>
              <a:cxn ang="0">
                <a:pos x="401" y="258"/>
              </a:cxn>
              <a:cxn ang="0">
                <a:pos x="355" y="315"/>
              </a:cxn>
              <a:cxn ang="0">
                <a:pos x="288" y="352"/>
              </a:cxn>
              <a:cxn ang="0">
                <a:pos x="347" y="376"/>
              </a:cxn>
              <a:cxn ang="0">
                <a:pos x="393" y="412"/>
              </a:cxn>
              <a:cxn ang="0">
                <a:pos x="422" y="463"/>
              </a:cxn>
              <a:cxn ang="0">
                <a:pos x="431" y="524"/>
              </a:cxn>
              <a:cxn ang="0">
                <a:pos x="422" y="591"/>
              </a:cxn>
              <a:cxn ang="0">
                <a:pos x="395" y="645"/>
              </a:cxn>
              <a:cxn ang="0">
                <a:pos x="342" y="690"/>
              </a:cxn>
              <a:cxn ang="0">
                <a:pos x="267" y="717"/>
              </a:cxn>
              <a:cxn ang="0">
                <a:pos x="180" y="717"/>
              </a:cxn>
              <a:cxn ang="0">
                <a:pos x="100" y="690"/>
              </a:cxn>
              <a:cxn ang="0">
                <a:pos x="41" y="645"/>
              </a:cxn>
              <a:cxn ang="0">
                <a:pos x="9" y="588"/>
              </a:cxn>
              <a:cxn ang="0">
                <a:pos x="0" y="518"/>
              </a:cxn>
              <a:cxn ang="0">
                <a:pos x="22" y="514"/>
              </a:cxn>
              <a:cxn ang="0">
                <a:pos x="36" y="586"/>
              </a:cxn>
              <a:cxn ang="0">
                <a:pos x="79" y="643"/>
              </a:cxn>
              <a:cxn ang="0">
                <a:pos x="143" y="682"/>
              </a:cxn>
              <a:cxn ang="0">
                <a:pos x="223" y="694"/>
              </a:cxn>
              <a:cxn ang="0">
                <a:pos x="299" y="683"/>
              </a:cxn>
              <a:cxn ang="0">
                <a:pos x="358" y="650"/>
              </a:cxn>
              <a:cxn ang="0">
                <a:pos x="393" y="596"/>
              </a:cxn>
              <a:cxn ang="0">
                <a:pos x="406" y="525"/>
              </a:cxn>
              <a:cxn ang="0">
                <a:pos x="392" y="455"/>
              </a:cxn>
              <a:cxn ang="0">
                <a:pos x="350" y="404"/>
              </a:cxn>
              <a:cxn ang="0">
                <a:pos x="285" y="376"/>
              </a:cxn>
              <a:cxn ang="0">
                <a:pos x="202" y="366"/>
              </a:cxn>
              <a:cxn ang="0">
                <a:pos x="148" y="339"/>
              </a:cxn>
            </a:cxnLst>
            <a:rect l="0" t="0" r="r" b="b"/>
            <a:pathLst>
              <a:path w="431" h="720">
                <a:moveTo>
                  <a:pt x="148" y="339"/>
                </a:moveTo>
                <a:lnTo>
                  <a:pt x="202" y="339"/>
                </a:lnTo>
                <a:lnTo>
                  <a:pt x="243" y="336"/>
                </a:lnTo>
                <a:lnTo>
                  <a:pt x="280" y="328"/>
                </a:lnTo>
                <a:lnTo>
                  <a:pt x="312" y="314"/>
                </a:lnTo>
                <a:lnTo>
                  <a:pt x="341" y="294"/>
                </a:lnTo>
                <a:lnTo>
                  <a:pt x="363" y="272"/>
                </a:lnTo>
                <a:lnTo>
                  <a:pt x="377" y="245"/>
                </a:lnTo>
                <a:lnTo>
                  <a:pt x="387" y="218"/>
                </a:lnTo>
                <a:lnTo>
                  <a:pt x="390" y="188"/>
                </a:lnTo>
                <a:lnTo>
                  <a:pt x="387" y="154"/>
                </a:lnTo>
                <a:lnTo>
                  <a:pt x="379" y="122"/>
                </a:lnTo>
                <a:lnTo>
                  <a:pt x="366" y="95"/>
                </a:lnTo>
                <a:lnTo>
                  <a:pt x="347" y="71"/>
                </a:lnTo>
                <a:lnTo>
                  <a:pt x="323" y="51"/>
                </a:lnTo>
                <a:lnTo>
                  <a:pt x="293" y="36"/>
                </a:lnTo>
                <a:lnTo>
                  <a:pt x="258" y="28"/>
                </a:lnTo>
                <a:lnTo>
                  <a:pt x="218" y="25"/>
                </a:lnTo>
                <a:lnTo>
                  <a:pt x="181" y="28"/>
                </a:lnTo>
                <a:lnTo>
                  <a:pt x="148" y="36"/>
                </a:lnTo>
                <a:lnTo>
                  <a:pt x="116" y="51"/>
                </a:lnTo>
                <a:lnTo>
                  <a:pt x="89" y="71"/>
                </a:lnTo>
                <a:lnTo>
                  <a:pt x="67" y="95"/>
                </a:lnTo>
                <a:lnTo>
                  <a:pt x="51" y="124"/>
                </a:lnTo>
                <a:lnTo>
                  <a:pt x="41" y="156"/>
                </a:lnTo>
                <a:lnTo>
                  <a:pt x="38" y="193"/>
                </a:lnTo>
                <a:lnTo>
                  <a:pt x="16" y="193"/>
                </a:lnTo>
                <a:lnTo>
                  <a:pt x="14" y="189"/>
                </a:lnTo>
                <a:lnTo>
                  <a:pt x="17" y="150"/>
                </a:lnTo>
                <a:lnTo>
                  <a:pt x="27" y="113"/>
                </a:lnTo>
                <a:lnTo>
                  <a:pt x="46" y="81"/>
                </a:lnTo>
                <a:lnTo>
                  <a:pt x="71" y="52"/>
                </a:lnTo>
                <a:lnTo>
                  <a:pt x="103" y="30"/>
                </a:lnTo>
                <a:lnTo>
                  <a:pt x="138" y="13"/>
                </a:lnTo>
                <a:lnTo>
                  <a:pt x="176" y="3"/>
                </a:lnTo>
                <a:lnTo>
                  <a:pt x="218" y="0"/>
                </a:lnTo>
                <a:lnTo>
                  <a:pt x="261" y="3"/>
                </a:lnTo>
                <a:lnTo>
                  <a:pt x="299" y="13"/>
                </a:lnTo>
                <a:lnTo>
                  <a:pt x="333" y="28"/>
                </a:lnTo>
                <a:lnTo>
                  <a:pt x="363" y="51"/>
                </a:lnTo>
                <a:lnTo>
                  <a:pt x="387" y="78"/>
                </a:lnTo>
                <a:lnTo>
                  <a:pt x="403" y="110"/>
                </a:lnTo>
                <a:lnTo>
                  <a:pt x="414" y="148"/>
                </a:lnTo>
                <a:lnTo>
                  <a:pt x="417" y="189"/>
                </a:lnTo>
                <a:lnTo>
                  <a:pt x="412" y="224"/>
                </a:lnTo>
                <a:lnTo>
                  <a:pt x="401" y="258"/>
                </a:lnTo>
                <a:lnTo>
                  <a:pt x="382" y="288"/>
                </a:lnTo>
                <a:lnTo>
                  <a:pt x="355" y="315"/>
                </a:lnTo>
                <a:lnTo>
                  <a:pt x="325" y="336"/>
                </a:lnTo>
                <a:lnTo>
                  <a:pt x="288" y="352"/>
                </a:lnTo>
                <a:lnTo>
                  <a:pt x="320" y="361"/>
                </a:lnTo>
                <a:lnTo>
                  <a:pt x="347" y="376"/>
                </a:lnTo>
                <a:lnTo>
                  <a:pt x="372" y="392"/>
                </a:lnTo>
                <a:lnTo>
                  <a:pt x="393" y="412"/>
                </a:lnTo>
                <a:lnTo>
                  <a:pt x="409" y="436"/>
                </a:lnTo>
                <a:lnTo>
                  <a:pt x="422" y="463"/>
                </a:lnTo>
                <a:lnTo>
                  <a:pt x="428" y="492"/>
                </a:lnTo>
                <a:lnTo>
                  <a:pt x="431" y="524"/>
                </a:lnTo>
                <a:lnTo>
                  <a:pt x="430" y="559"/>
                </a:lnTo>
                <a:lnTo>
                  <a:pt x="422" y="591"/>
                </a:lnTo>
                <a:lnTo>
                  <a:pt x="411" y="619"/>
                </a:lnTo>
                <a:lnTo>
                  <a:pt x="395" y="645"/>
                </a:lnTo>
                <a:lnTo>
                  <a:pt x="374" y="667"/>
                </a:lnTo>
                <a:lnTo>
                  <a:pt x="342" y="690"/>
                </a:lnTo>
                <a:lnTo>
                  <a:pt x="307" y="707"/>
                </a:lnTo>
                <a:lnTo>
                  <a:pt x="267" y="717"/>
                </a:lnTo>
                <a:lnTo>
                  <a:pt x="223" y="720"/>
                </a:lnTo>
                <a:lnTo>
                  <a:pt x="180" y="717"/>
                </a:lnTo>
                <a:lnTo>
                  <a:pt x="138" y="707"/>
                </a:lnTo>
                <a:lnTo>
                  <a:pt x="100" y="690"/>
                </a:lnTo>
                <a:lnTo>
                  <a:pt x="65" y="667"/>
                </a:lnTo>
                <a:lnTo>
                  <a:pt x="41" y="645"/>
                </a:lnTo>
                <a:lnTo>
                  <a:pt x="22" y="618"/>
                </a:lnTo>
                <a:lnTo>
                  <a:pt x="9" y="588"/>
                </a:lnTo>
                <a:lnTo>
                  <a:pt x="1" y="554"/>
                </a:lnTo>
                <a:lnTo>
                  <a:pt x="0" y="518"/>
                </a:lnTo>
                <a:lnTo>
                  <a:pt x="1" y="514"/>
                </a:lnTo>
                <a:lnTo>
                  <a:pt x="22" y="514"/>
                </a:lnTo>
                <a:lnTo>
                  <a:pt x="25" y="553"/>
                </a:lnTo>
                <a:lnTo>
                  <a:pt x="36" y="586"/>
                </a:lnTo>
                <a:lnTo>
                  <a:pt x="54" y="616"/>
                </a:lnTo>
                <a:lnTo>
                  <a:pt x="79" y="643"/>
                </a:lnTo>
                <a:lnTo>
                  <a:pt x="110" y="666"/>
                </a:lnTo>
                <a:lnTo>
                  <a:pt x="143" y="682"/>
                </a:lnTo>
                <a:lnTo>
                  <a:pt x="181" y="691"/>
                </a:lnTo>
                <a:lnTo>
                  <a:pt x="223" y="694"/>
                </a:lnTo>
                <a:lnTo>
                  <a:pt x="264" y="691"/>
                </a:lnTo>
                <a:lnTo>
                  <a:pt x="299" y="683"/>
                </a:lnTo>
                <a:lnTo>
                  <a:pt x="331" y="669"/>
                </a:lnTo>
                <a:lnTo>
                  <a:pt x="358" y="650"/>
                </a:lnTo>
                <a:lnTo>
                  <a:pt x="379" y="624"/>
                </a:lnTo>
                <a:lnTo>
                  <a:pt x="393" y="596"/>
                </a:lnTo>
                <a:lnTo>
                  <a:pt x="403" y="562"/>
                </a:lnTo>
                <a:lnTo>
                  <a:pt x="406" y="525"/>
                </a:lnTo>
                <a:lnTo>
                  <a:pt x="403" y="487"/>
                </a:lnTo>
                <a:lnTo>
                  <a:pt x="392" y="455"/>
                </a:lnTo>
                <a:lnTo>
                  <a:pt x="374" y="427"/>
                </a:lnTo>
                <a:lnTo>
                  <a:pt x="350" y="404"/>
                </a:lnTo>
                <a:lnTo>
                  <a:pt x="320" y="388"/>
                </a:lnTo>
                <a:lnTo>
                  <a:pt x="285" y="376"/>
                </a:lnTo>
                <a:lnTo>
                  <a:pt x="247" y="369"/>
                </a:lnTo>
                <a:lnTo>
                  <a:pt x="202" y="366"/>
                </a:lnTo>
                <a:lnTo>
                  <a:pt x="148" y="366"/>
                </a:lnTo>
                <a:lnTo>
                  <a:pt x="148" y="339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271154" y="3885274"/>
            <a:ext cx="289137" cy="415337"/>
          </a:xfrm>
          <a:custGeom>
            <a:avLst/>
            <a:gdLst/>
            <a:ahLst/>
            <a:cxnLst>
              <a:cxn ang="0">
                <a:pos x="367" y="485"/>
              </a:cxn>
              <a:cxn ang="0">
                <a:pos x="488" y="485"/>
              </a:cxn>
              <a:cxn ang="0">
                <a:pos x="488" y="510"/>
              </a:cxn>
              <a:cxn ang="0">
                <a:pos x="367" y="510"/>
              </a:cxn>
              <a:cxn ang="0">
                <a:pos x="367" y="701"/>
              </a:cxn>
              <a:cxn ang="0">
                <a:pos x="341" y="701"/>
              </a:cxn>
              <a:cxn ang="0">
                <a:pos x="341" y="510"/>
              </a:cxn>
              <a:cxn ang="0">
                <a:pos x="0" y="510"/>
              </a:cxn>
              <a:cxn ang="0">
                <a:pos x="0" y="496"/>
              </a:cxn>
              <a:cxn ang="0">
                <a:pos x="335" y="0"/>
              </a:cxn>
              <a:cxn ang="0">
                <a:pos x="367" y="0"/>
              </a:cxn>
              <a:cxn ang="0">
                <a:pos x="367" y="485"/>
              </a:cxn>
              <a:cxn ang="0">
                <a:pos x="42" y="485"/>
              </a:cxn>
              <a:cxn ang="0">
                <a:pos x="341" y="485"/>
              </a:cxn>
              <a:cxn ang="0">
                <a:pos x="341" y="37"/>
              </a:cxn>
              <a:cxn ang="0">
                <a:pos x="338" y="35"/>
              </a:cxn>
              <a:cxn ang="0">
                <a:pos x="300" y="98"/>
              </a:cxn>
              <a:cxn ang="0">
                <a:pos x="42" y="485"/>
              </a:cxn>
            </a:cxnLst>
            <a:rect l="0" t="0" r="r" b="b"/>
            <a:pathLst>
              <a:path w="488" h="701">
                <a:moveTo>
                  <a:pt x="367" y="485"/>
                </a:moveTo>
                <a:lnTo>
                  <a:pt x="488" y="485"/>
                </a:lnTo>
                <a:lnTo>
                  <a:pt x="488" y="510"/>
                </a:lnTo>
                <a:lnTo>
                  <a:pt x="367" y="510"/>
                </a:lnTo>
                <a:lnTo>
                  <a:pt x="367" y="701"/>
                </a:lnTo>
                <a:lnTo>
                  <a:pt x="341" y="701"/>
                </a:lnTo>
                <a:lnTo>
                  <a:pt x="341" y="510"/>
                </a:lnTo>
                <a:lnTo>
                  <a:pt x="0" y="510"/>
                </a:lnTo>
                <a:lnTo>
                  <a:pt x="0" y="496"/>
                </a:lnTo>
                <a:lnTo>
                  <a:pt x="335" y="0"/>
                </a:lnTo>
                <a:lnTo>
                  <a:pt x="367" y="0"/>
                </a:lnTo>
                <a:lnTo>
                  <a:pt x="367" y="485"/>
                </a:lnTo>
                <a:close/>
                <a:moveTo>
                  <a:pt x="42" y="485"/>
                </a:moveTo>
                <a:lnTo>
                  <a:pt x="341" y="485"/>
                </a:lnTo>
                <a:lnTo>
                  <a:pt x="341" y="37"/>
                </a:lnTo>
                <a:lnTo>
                  <a:pt x="338" y="35"/>
                </a:lnTo>
                <a:lnTo>
                  <a:pt x="300" y="98"/>
                </a:lnTo>
                <a:lnTo>
                  <a:pt x="42" y="485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290839" y="4740296"/>
            <a:ext cx="249767" cy="43956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76" y="26"/>
              </a:cxn>
              <a:cxn ang="0">
                <a:pos x="39" y="324"/>
              </a:cxn>
              <a:cxn ang="0">
                <a:pos x="106" y="278"/>
              </a:cxn>
              <a:cxn ang="0">
                <a:pos x="168" y="263"/>
              </a:cxn>
              <a:cxn ang="0">
                <a:pos x="251" y="263"/>
              </a:cxn>
              <a:cxn ang="0">
                <a:pos x="321" y="292"/>
              </a:cxn>
              <a:cxn ang="0">
                <a:pos x="368" y="343"/>
              </a:cxn>
              <a:cxn ang="0">
                <a:pos x="394" y="403"/>
              </a:cxn>
              <a:cxn ang="0">
                <a:pos x="404" y="478"/>
              </a:cxn>
              <a:cxn ang="0">
                <a:pos x="391" y="574"/>
              </a:cxn>
              <a:cxn ang="0">
                <a:pos x="353" y="649"/>
              </a:cxn>
              <a:cxn ang="0">
                <a:pos x="303" y="689"/>
              </a:cxn>
              <a:cxn ang="0">
                <a:pos x="236" y="708"/>
              </a:cxn>
              <a:cxn ang="0">
                <a:pos x="155" y="708"/>
              </a:cxn>
              <a:cxn ang="0">
                <a:pos x="85" y="684"/>
              </a:cxn>
              <a:cxn ang="0">
                <a:pos x="34" y="642"/>
              </a:cxn>
              <a:cxn ang="0">
                <a:pos x="8" y="588"/>
              </a:cxn>
              <a:cxn ang="0">
                <a:pos x="0" y="520"/>
              </a:cxn>
              <a:cxn ang="0">
                <a:pos x="24" y="516"/>
              </a:cxn>
              <a:cxn ang="0">
                <a:pos x="35" y="590"/>
              </a:cxn>
              <a:cxn ang="0">
                <a:pos x="71" y="642"/>
              </a:cxn>
              <a:cxn ang="0">
                <a:pos x="125" y="674"/>
              </a:cxn>
              <a:cxn ang="0">
                <a:pos x="196" y="685"/>
              </a:cxn>
              <a:cxn ang="0">
                <a:pos x="263" y="677"/>
              </a:cxn>
              <a:cxn ang="0">
                <a:pos x="314" y="652"/>
              </a:cxn>
              <a:cxn ang="0">
                <a:pos x="353" y="604"/>
              </a:cxn>
              <a:cxn ang="0">
                <a:pos x="373" y="526"/>
              </a:cxn>
              <a:cxn ang="0">
                <a:pos x="373" y="437"/>
              </a:cxn>
              <a:cxn ang="0">
                <a:pos x="353" y="367"/>
              </a:cxn>
              <a:cxn ang="0">
                <a:pos x="310" y="317"/>
              </a:cxn>
              <a:cxn ang="0">
                <a:pos x="247" y="292"/>
              </a:cxn>
              <a:cxn ang="0">
                <a:pos x="174" y="290"/>
              </a:cxn>
              <a:cxn ang="0">
                <a:pos x="114" y="303"/>
              </a:cxn>
              <a:cxn ang="0">
                <a:pos x="69" y="328"/>
              </a:cxn>
              <a:cxn ang="0">
                <a:pos x="37" y="367"/>
              </a:cxn>
              <a:cxn ang="0">
                <a:pos x="7" y="383"/>
              </a:cxn>
            </a:cxnLst>
            <a:rect l="0" t="0" r="r" b="b"/>
            <a:pathLst>
              <a:path w="404" h="711">
                <a:moveTo>
                  <a:pt x="7" y="383"/>
                </a:moveTo>
                <a:lnTo>
                  <a:pt x="45" y="0"/>
                </a:lnTo>
                <a:lnTo>
                  <a:pt x="376" y="0"/>
                </a:lnTo>
                <a:lnTo>
                  <a:pt x="376" y="26"/>
                </a:lnTo>
                <a:lnTo>
                  <a:pt x="67" y="26"/>
                </a:lnTo>
                <a:lnTo>
                  <a:pt x="39" y="324"/>
                </a:lnTo>
                <a:lnTo>
                  <a:pt x="71" y="297"/>
                </a:lnTo>
                <a:lnTo>
                  <a:pt x="106" y="278"/>
                </a:lnTo>
                <a:lnTo>
                  <a:pt x="133" y="268"/>
                </a:lnTo>
                <a:lnTo>
                  <a:pt x="168" y="263"/>
                </a:lnTo>
                <a:lnTo>
                  <a:pt x="211" y="260"/>
                </a:lnTo>
                <a:lnTo>
                  <a:pt x="251" y="263"/>
                </a:lnTo>
                <a:lnTo>
                  <a:pt x="287" y="273"/>
                </a:lnTo>
                <a:lnTo>
                  <a:pt x="321" y="292"/>
                </a:lnTo>
                <a:lnTo>
                  <a:pt x="349" y="317"/>
                </a:lnTo>
                <a:lnTo>
                  <a:pt x="368" y="343"/>
                </a:lnTo>
                <a:lnTo>
                  <a:pt x="383" y="372"/>
                </a:lnTo>
                <a:lnTo>
                  <a:pt x="394" y="403"/>
                </a:lnTo>
                <a:lnTo>
                  <a:pt x="402" y="438"/>
                </a:lnTo>
                <a:lnTo>
                  <a:pt x="404" y="478"/>
                </a:lnTo>
                <a:lnTo>
                  <a:pt x="400" y="529"/>
                </a:lnTo>
                <a:lnTo>
                  <a:pt x="391" y="574"/>
                </a:lnTo>
                <a:lnTo>
                  <a:pt x="375" y="614"/>
                </a:lnTo>
                <a:lnTo>
                  <a:pt x="353" y="649"/>
                </a:lnTo>
                <a:lnTo>
                  <a:pt x="330" y="671"/>
                </a:lnTo>
                <a:lnTo>
                  <a:pt x="303" y="689"/>
                </a:lnTo>
                <a:lnTo>
                  <a:pt x="271" y="701"/>
                </a:lnTo>
                <a:lnTo>
                  <a:pt x="236" y="708"/>
                </a:lnTo>
                <a:lnTo>
                  <a:pt x="196" y="711"/>
                </a:lnTo>
                <a:lnTo>
                  <a:pt x="155" y="708"/>
                </a:lnTo>
                <a:lnTo>
                  <a:pt x="118" y="700"/>
                </a:lnTo>
                <a:lnTo>
                  <a:pt x="85" y="684"/>
                </a:lnTo>
                <a:lnTo>
                  <a:pt x="55" y="663"/>
                </a:lnTo>
                <a:lnTo>
                  <a:pt x="34" y="642"/>
                </a:lnTo>
                <a:lnTo>
                  <a:pt x="18" y="617"/>
                </a:lnTo>
                <a:lnTo>
                  <a:pt x="8" y="588"/>
                </a:lnTo>
                <a:lnTo>
                  <a:pt x="2" y="556"/>
                </a:lnTo>
                <a:lnTo>
                  <a:pt x="0" y="520"/>
                </a:lnTo>
                <a:lnTo>
                  <a:pt x="2" y="516"/>
                </a:lnTo>
                <a:lnTo>
                  <a:pt x="24" y="516"/>
                </a:lnTo>
                <a:lnTo>
                  <a:pt x="28" y="556"/>
                </a:lnTo>
                <a:lnTo>
                  <a:pt x="35" y="590"/>
                </a:lnTo>
                <a:lnTo>
                  <a:pt x="50" y="618"/>
                </a:lnTo>
                <a:lnTo>
                  <a:pt x="71" y="642"/>
                </a:lnTo>
                <a:lnTo>
                  <a:pt x="96" y="661"/>
                </a:lnTo>
                <a:lnTo>
                  <a:pt x="125" y="674"/>
                </a:lnTo>
                <a:lnTo>
                  <a:pt x="158" y="682"/>
                </a:lnTo>
                <a:lnTo>
                  <a:pt x="196" y="685"/>
                </a:lnTo>
                <a:lnTo>
                  <a:pt x="231" y="684"/>
                </a:lnTo>
                <a:lnTo>
                  <a:pt x="263" y="677"/>
                </a:lnTo>
                <a:lnTo>
                  <a:pt x="290" y="666"/>
                </a:lnTo>
                <a:lnTo>
                  <a:pt x="314" y="652"/>
                </a:lnTo>
                <a:lnTo>
                  <a:pt x="333" y="634"/>
                </a:lnTo>
                <a:lnTo>
                  <a:pt x="353" y="604"/>
                </a:lnTo>
                <a:lnTo>
                  <a:pt x="365" y="569"/>
                </a:lnTo>
                <a:lnTo>
                  <a:pt x="373" y="526"/>
                </a:lnTo>
                <a:lnTo>
                  <a:pt x="376" y="478"/>
                </a:lnTo>
                <a:lnTo>
                  <a:pt x="373" y="437"/>
                </a:lnTo>
                <a:lnTo>
                  <a:pt x="365" y="400"/>
                </a:lnTo>
                <a:lnTo>
                  <a:pt x="353" y="367"/>
                </a:lnTo>
                <a:lnTo>
                  <a:pt x="333" y="340"/>
                </a:lnTo>
                <a:lnTo>
                  <a:pt x="310" y="317"/>
                </a:lnTo>
                <a:lnTo>
                  <a:pt x="281" y="301"/>
                </a:lnTo>
                <a:lnTo>
                  <a:pt x="247" y="292"/>
                </a:lnTo>
                <a:lnTo>
                  <a:pt x="211" y="289"/>
                </a:lnTo>
                <a:lnTo>
                  <a:pt x="174" y="290"/>
                </a:lnTo>
                <a:lnTo>
                  <a:pt x="142" y="295"/>
                </a:lnTo>
                <a:lnTo>
                  <a:pt x="114" y="303"/>
                </a:lnTo>
                <a:lnTo>
                  <a:pt x="90" y="314"/>
                </a:lnTo>
                <a:lnTo>
                  <a:pt x="69" y="328"/>
                </a:lnTo>
                <a:lnTo>
                  <a:pt x="51" y="346"/>
                </a:lnTo>
                <a:lnTo>
                  <a:pt x="37" y="367"/>
                </a:lnTo>
                <a:lnTo>
                  <a:pt x="26" y="391"/>
                </a:lnTo>
                <a:lnTo>
                  <a:pt x="7" y="383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1290721" y="5619545"/>
            <a:ext cx="250003" cy="431660"/>
          </a:xfrm>
          <a:custGeom>
            <a:avLst/>
            <a:gdLst/>
            <a:ahLst/>
            <a:cxnLst>
              <a:cxn ang="0">
                <a:pos x="255" y="1"/>
              </a:cxn>
              <a:cxn ang="0">
                <a:pos x="323" y="17"/>
              </a:cxn>
              <a:cxn ang="0">
                <a:pos x="346" y="57"/>
              </a:cxn>
              <a:cxn ang="0">
                <a:pos x="287" y="32"/>
              </a:cxn>
              <a:cxn ang="0">
                <a:pos x="244" y="25"/>
              </a:cxn>
              <a:cxn ang="0">
                <a:pos x="180" y="28"/>
              </a:cxn>
              <a:cxn ang="0">
                <a:pos x="111" y="60"/>
              </a:cxn>
              <a:cxn ang="0">
                <a:pos x="57" y="119"/>
              </a:cxn>
              <a:cxn ang="0">
                <a:pos x="30" y="200"/>
              </a:cxn>
              <a:cxn ang="0">
                <a:pos x="27" y="371"/>
              </a:cxn>
              <a:cxn ang="0">
                <a:pos x="68" y="309"/>
              </a:cxn>
              <a:cxn ang="0">
                <a:pos x="134" y="264"/>
              </a:cxn>
              <a:cxn ang="0">
                <a:pos x="213" y="250"/>
              </a:cxn>
              <a:cxn ang="0">
                <a:pos x="284" y="259"/>
              </a:cxn>
              <a:cxn ang="0">
                <a:pos x="339" y="291"/>
              </a:cxn>
              <a:cxn ang="0">
                <a:pos x="387" y="350"/>
              </a:cxn>
              <a:cxn ang="0">
                <a:pos x="414" y="438"/>
              </a:cxn>
              <a:cxn ang="0">
                <a:pos x="414" y="537"/>
              </a:cxn>
              <a:cxn ang="0">
                <a:pos x="384" y="619"/>
              </a:cxn>
              <a:cxn ang="0">
                <a:pos x="327" y="683"/>
              </a:cxn>
              <a:cxn ang="0">
                <a:pos x="252" y="715"/>
              </a:cxn>
              <a:cxn ang="0">
                <a:pos x="174" y="717"/>
              </a:cxn>
              <a:cxn ang="0">
                <a:pos x="111" y="694"/>
              </a:cxn>
              <a:cxn ang="0">
                <a:pos x="59" y="650"/>
              </a:cxn>
              <a:cxn ang="0">
                <a:pos x="22" y="586"/>
              </a:cxn>
              <a:cxn ang="0">
                <a:pos x="3" y="508"/>
              </a:cxn>
              <a:cxn ang="0">
                <a:pos x="0" y="248"/>
              </a:cxn>
              <a:cxn ang="0">
                <a:pos x="11" y="167"/>
              </a:cxn>
              <a:cxn ang="0">
                <a:pos x="41" y="99"/>
              </a:cxn>
              <a:cxn ang="0">
                <a:pos x="97" y="38"/>
              </a:cxn>
              <a:cxn ang="0">
                <a:pos x="175" y="5"/>
              </a:cxn>
              <a:cxn ang="0">
                <a:pos x="27" y="443"/>
              </a:cxn>
              <a:cxn ang="0">
                <a:pos x="30" y="513"/>
              </a:cxn>
              <a:cxn ang="0">
                <a:pos x="56" y="596"/>
              </a:cxn>
              <a:cxn ang="0">
                <a:pos x="105" y="659"/>
              </a:cxn>
              <a:cxn ang="0">
                <a:pos x="170" y="691"/>
              </a:cxn>
              <a:cxn ang="0">
                <a:pos x="247" y="691"/>
              </a:cxn>
              <a:cxn ang="0">
                <a:pos x="314" y="659"/>
              </a:cxn>
              <a:cxn ang="0">
                <a:pos x="363" y="602"/>
              </a:cxn>
              <a:cxn ang="0">
                <a:pos x="387" y="529"/>
              </a:cxn>
              <a:cxn ang="0">
                <a:pos x="387" y="443"/>
              </a:cxn>
              <a:cxn ang="0">
                <a:pos x="365" y="365"/>
              </a:cxn>
              <a:cxn ang="0">
                <a:pos x="319" y="307"/>
              </a:cxn>
              <a:cxn ang="0">
                <a:pos x="252" y="279"/>
              </a:cxn>
              <a:cxn ang="0">
                <a:pos x="175" y="279"/>
              </a:cxn>
              <a:cxn ang="0">
                <a:pos x="111" y="302"/>
              </a:cxn>
              <a:cxn ang="0">
                <a:pos x="57" y="350"/>
              </a:cxn>
              <a:cxn ang="0">
                <a:pos x="30" y="409"/>
              </a:cxn>
            </a:cxnLst>
            <a:rect l="0" t="0" r="r" b="b"/>
            <a:pathLst>
              <a:path w="417" h="720">
                <a:moveTo>
                  <a:pt x="218" y="0"/>
                </a:moveTo>
                <a:lnTo>
                  <a:pt x="255" y="1"/>
                </a:lnTo>
                <a:lnTo>
                  <a:pt x="290" y="8"/>
                </a:lnTo>
                <a:lnTo>
                  <a:pt x="323" y="17"/>
                </a:lnTo>
                <a:lnTo>
                  <a:pt x="355" y="33"/>
                </a:lnTo>
                <a:lnTo>
                  <a:pt x="346" y="57"/>
                </a:lnTo>
                <a:lnTo>
                  <a:pt x="315" y="41"/>
                </a:lnTo>
                <a:lnTo>
                  <a:pt x="287" y="32"/>
                </a:lnTo>
                <a:lnTo>
                  <a:pt x="268" y="28"/>
                </a:lnTo>
                <a:lnTo>
                  <a:pt x="244" y="25"/>
                </a:lnTo>
                <a:lnTo>
                  <a:pt x="218" y="25"/>
                </a:lnTo>
                <a:lnTo>
                  <a:pt x="180" y="28"/>
                </a:lnTo>
                <a:lnTo>
                  <a:pt x="145" y="41"/>
                </a:lnTo>
                <a:lnTo>
                  <a:pt x="111" y="60"/>
                </a:lnTo>
                <a:lnTo>
                  <a:pt x="83" y="86"/>
                </a:lnTo>
                <a:lnTo>
                  <a:pt x="57" y="119"/>
                </a:lnTo>
                <a:lnTo>
                  <a:pt x="41" y="157"/>
                </a:lnTo>
                <a:lnTo>
                  <a:pt x="30" y="200"/>
                </a:lnTo>
                <a:lnTo>
                  <a:pt x="27" y="248"/>
                </a:lnTo>
                <a:lnTo>
                  <a:pt x="27" y="371"/>
                </a:lnTo>
                <a:lnTo>
                  <a:pt x="45" y="337"/>
                </a:lnTo>
                <a:lnTo>
                  <a:pt x="68" y="309"/>
                </a:lnTo>
                <a:lnTo>
                  <a:pt x="99" y="283"/>
                </a:lnTo>
                <a:lnTo>
                  <a:pt x="134" y="264"/>
                </a:lnTo>
                <a:lnTo>
                  <a:pt x="172" y="253"/>
                </a:lnTo>
                <a:lnTo>
                  <a:pt x="213" y="250"/>
                </a:lnTo>
                <a:lnTo>
                  <a:pt x="250" y="253"/>
                </a:lnTo>
                <a:lnTo>
                  <a:pt x="284" y="259"/>
                </a:lnTo>
                <a:lnTo>
                  <a:pt x="312" y="272"/>
                </a:lnTo>
                <a:lnTo>
                  <a:pt x="339" y="291"/>
                </a:lnTo>
                <a:lnTo>
                  <a:pt x="363" y="315"/>
                </a:lnTo>
                <a:lnTo>
                  <a:pt x="387" y="350"/>
                </a:lnTo>
                <a:lnTo>
                  <a:pt x="403" y="392"/>
                </a:lnTo>
                <a:lnTo>
                  <a:pt x="414" y="438"/>
                </a:lnTo>
                <a:lnTo>
                  <a:pt x="417" y="489"/>
                </a:lnTo>
                <a:lnTo>
                  <a:pt x="414" y="537"/>
                </a:lnTo>
                <a:lnTo>
                  <a:pt x="403" y="580"/>
                </a:lnTo>
                <a:lnTo>
                  <a:pt x="384" y="619"/>
                </a:lnTo>
                <a:lnTo>
                  <a:pt x="358" y="655"/>
                </a:lnTo>
                <a:lnTo>
                  <a:pt x="327" y="683"/>
                </a:lnTo>
                <a:lnTo>
                  <a:pt x="292" y="704"/>
                </a:lnTo>
                <a:lnTo>
                  <a:pt x="252" y="715"/>
                </a:lnTo>
                <a:lnTo>
                  <a:pt x="209" y="720"/>
                </a:lnTo>
                <a:lnTo>
                  <a:pt x="174" y="717"/>
                </a:lnTo>
                <a:lnTo>
                  <a:pt x="142" y="709"/>
                </a:lnTo>
                <a:lnTo>
                  <a:pt x="111" y="694"/>
                </a:lnTo>
                <a:lnTo>
                  <a:pt x="84" y="675"/>
                </a:lnTo>
                <a:lnTo>
                  <a:pt x="59" y="650"/>
                </a:lnTo>
                <a:lnTo>
                  <a:pt x="38" y="619"/>
                </a:lnTo>
                <a:lnTo>
                  <a:pt x="22" y="586"/>
                </a:lnTo>
                <a:lnTo>
                  <a:pt x="10" y="549"/>
                </a:lnTo>
                <a:lnTo>
                  <a:pt x="3" y="508"/>
                </a:lnTo>
                <a:lnTo>
                  <a:pt x="0" y="463"/>
                </a:lnTo>
                <a:lnTo>
                  <a:pt x="0" y="248"/>
                </a:lnTo>
                <a:lnTo>
                  <a:pt x="3" y="205"/>
                </a:lnTo>
                <a:lnTo>
                  <a:pt x="11" y="167"/>
                </a:lnTo>
                <a:lnTo>
                  <a:pt x="24" y="130"/>
                </a:lnTo>
                <a:lnTo>
                  <a:pt x="41" y="99"/>
                </a:lnTo>
                <a:lnTo>
                  <a:pt x="64" y="68"/>
                </a:lnTo>
                <a:lnTo>
                  <a:pt x="97" y="38"/>
                </a:lnTo>
                <a:lnTo>
                  <a:pt x="134" y="17"/>
                </a:lnTo>
                <a:lnTo>
                  <a:pt x="175" y="5"/>
                </a:lnTo>
                <a:lnTo>
                  <a:pt x="218" y="0"/>
                </a:lnTo>
                <a:close/>
                <a:moveTo>
                  <a:pt x="27" y="443"/>
                </a:moveTo>
                <a:lnTo>
                  <a:pt x="27" y="463"/>
                </a:lnTo>
                <a:lnTo>
                  <a:pt x="30" y="513"/>
                </a:lnTo>
                <a:lnTo>
                  <a:pt x="40" y="557"/>
                </a:lnTo>
                <a:lnTo>
                  <a:pt x="56" y="596"/>
                </a:lnTo>
                <a:lnTo>
                  <a:pt x="78" y="631"/>
                </a:lnTo>
                <a:lnTo>
                  <a:pt x="105" y="659"/>
                </a:lnTo>
                <a:lnTo>
                  <a:pt x="137" y="678"/>
                </a:lnTo>
                <a:lnTo>
                  <a:pt x="170" y="691"/>
                </a:lnTo>
                <a:lnTo>
                  <a:pt x="209" y="694"/>
                </a:lnTo>
                <a:lnTo>
                  <a:pt x="247" y="691"/>
                </a:lnTo>
                <a:lnTo>
                  <a:pt x="282" y="678"/>
                </a:lnTo>
                <a:lnTo>
                  <a:pt x="314" y="659"/>
                </a:lnTo>
                <a:lnTo>
                  <a:pt x="341" y="634"/>
                </a:lnTo>
                <a:lnTo>
                  <a:pt x="363" y="602"/>
                </a:lnTo>
                <a:lnTo>
                  <a:pt x="378" y="567"/>
                </a:lnTo>
                <a:lnTo>
                  <a:pt x="387" y="529"/>
                </a:lnTo>
                <a:lnTo>
                  <a:pt x="390" y="489"/>
                </a:lnTo>
                <a:lnTo>
                  <a:pt x="387" y="443"/>
                </a:lnTo>
                <a:lnTo>
                  <a:pt x="379" y="401"/>
                </a:lnTo>
                <a:lnTo>
                  <a:pt x="365" y="365"/>
                </a:lnTo>
                <a:lnTo>
                  <a:pt x="344" y="333"/>
                </a:lnTo>
                <a:lnTo>
                  <a:pt x="319" y="307"/>
                </a:lnTo>
                <a:lnTo>
                  <a:pt x="288" y="290"/>
                </a:lnTo>
                <a:lnTo>
                  <a:pt x="252" y="279"/>
                </a:lnTo>
                <a:lnTo>
                  <a:pt x="210" y="275"/>
                </a:lnTo>
                <a:lnTo>
                  <a:pt x="175" y="279"/>
                </a:lnTo>
                <a:lnTo>
                  <a:pt x="142" y="288"/>
                </a:lnTo>
                <a:lnTo>
                  <a:pt x="111" y="302"/>
                </a:lnTo>
                <a:lnTo>
                  <a:pt x="83" y="325"/>
                </a:lnTo>
                <a:lnTo>
                  <a:pt x="57" y="350"/>
                </a:lnTo>
                <a:lnTo>
                  <a:pt x="41" y="379"/>
                </a:lnTo>
                <a:lnTo>
                  <a:pt x="30" y="409"/>
                </a:lnTo>
                <a:lnTo>
                  <a:pt x="27" y="443"/>
                </a:lnTo>
                <a:close/>
              </a:path>
            </a:pathLst>
          </a:custGeom>
          <a:solidFill>
            <a:srgbClr val="16448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41371" y="1396126"/>
            <a:ext cx="5250574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45000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комментариев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1371" y="2169437"/>
            <a:ext cx="5222492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SzPct val="45000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Вложенные функции и процедуры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1371" y="2964141"/>
            <a:ext cx="1031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Процедуры заменяются на функции с такой же сигнатурой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41371" y="3850434"/>
            <a:ext cx="738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OUT-параметры. Преобразование передачи параметров по ссылке на возвращаемые композитные 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объекты </a:t>
            </a: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полями.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41371" y="4753660"/>
            <a:ext cx="7766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Пакеты разбиваются на составляющие их процедуры и функции со сквозным именованием.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1371" y="3259606"/>
            <a:ext cx="999599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(но, возможно, с возвращаемыми значениями, если были OUT-параметры)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6740" y="1256840"/>
            <a:ext cx="574675" cy="517526"/>
            <a:chOff x="2016125" y="5819775"/>
            <a:chExt cx="574675" cy="517526"/>
          </a:xfrm>
          <a:solidFill>
            <a:srgbClr val="16448E"/>
          </a:solidFill>
        </p:grpSpPr>
        <p:sp>
          <p:nvSpPr>
            <p:cNvPr id="21" name="Freeform 425"/>
            <p:cNvSpPr>
              <a:spLocks/>
            </p:cNvSpPr>
            <p:nvPr/>
          </p:nvSpPr>
          <p:spPr bwMode="auto">
            <a:xfrm>
              <a:off x="2022475" y="5819775"/>
              <a:ext cx="41116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9" y="0"/>
                </a:cxn>
                <a:cxn ang="0">
                  <a:pos x="259" y="89"/>
                </a:cxn>
                <a:cxn ang="0">
                  <a:pos x="249" y="89"/>
                </a:cxn>
                <a:cxn ang="0">
                  <a:pos x="249" y="11"/>
                </a:cxn>
                <a:cxn ang="0">
                  <a:pos x="11" y="11"/>
                </a:cxn>
                <a:cxn ang="0">
                  <a:pos x="11" y="178"/>
                </a:cxn>
                <a:cxn ang="0">
                  <a:pos x="54" y="178"/>
                </a:cxn>
                <a:cxn ang="0">
                  <a:pos x="54" y="217"/>
                </a:cxn>
                <a:cxn ang="0">
                  <a:pos x="94" y="178"/>
                </a:cxn>
                <a:cxn ang="0">
                  <a:pos x="170" y="178"/>
                </a:cxn>
                <a:cxn ang="0">
                  <a:pos x="170" y="188"/>
                </a:cxn>
                <a:cxn ang="0">
                  <a:pos x="98" y="188"/>
                </a:cxn>
                <a:cxn ang="0">
                  <a:pos x="44" y="242"/>
                </a:cxn>
                <a:cxn ang="0">
                  <a:pos x="44" y="188"/>
                </a:cxn>
                <a:cxn ang="0">
                  <a:pos x="0" y="188"/>
                </a:cxn>
                <a:cxn ang="0">
                  <a:pos x="0" y="0"/>
                </a:cxn>
              </a:cxnLst>
              <a:rect l="0" t="0" r="r" b="b"/>
              <a:pathLst>
                <a:path w="259" h="242">
                  <a:moveTo>
                    <a:pt x="0" y="0"/>
                  </a:moveTo>
                  <a:lnTo>
                    <a:pt x="259" y="0"/>
                  </a:lnTo>
                  <a:lnTo>
                    <a:pt x="259" y="89"/>
                  </a:lnTo>
                  <a:lnTo>
                    <a:pt x="249" y="89"/>
                  </a:lnTo>
                  <a:lnTo>
                    <a:pt x="249" y="11"/>
                  </a:lnTo>
                  <a:lnTo>
                    <a:pt x="11" y="11"/>
                  </a:lnTo>
                  <a:lnTo>
                    <a:pt x="11" y="178"/>
                  </a:lnTo>
                  <a:lnTo>
                    <a:pt x="54" y="178"/>
                  </a:lnTo>
                  <a:lnTo>
                    <a:pt x="54" y="217"/>
                  </a:lnTo>
                  <a:lnTo>
                    <a:pt x="94" y="178"/>
                  </a:lnTo>
                  <a:lnTo>
                    <a:pt x="170" y="178"/>
                  </a:lnTo>
                  <a:lnTo>
                    <a:pt x="170" y="188"/>
                  </a:lnTo>
                  <a:lnTo>
                    <a:pt x="98" y="188"/>
                  </a:lnTo>
                  <a:lnTo>
                    <a:pt x="44" y="242"/>
                  </a:lnTo>
                  <a:lnTo>
                    <a:pt x="44" y="188"/>
                  </a:lnTo>
                  <a:lnTo>
                    <a:pt x="0" y="1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2016125" y="6289675"/>
              <a:ext cx="39688" cy="4762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20"/>
                </a:cxn>
                <a:cxn ang="0">
                  <a:pos x="15" y="20"/>
                </a:cxn>
                <a:cxn ang="0">
                  <a:pos x="15" y="11"/>
                </a:cxn>
                <a:cxn ang="0">
                  <a:pos x="10" y="11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5"/>
                </a:cxn>
                <a:cxn ang="0">
                  <a:pos x="25" y="25"/>
                </a:cxn>
                <a:cxn ang="0">
                  <a:pos x="23" y="29"/>
                </a:cxn>
                <a:cxn ang="0">
                  <a:pos x="22" y="30"/>
                </a:cxn>
                <a:cxn ang="0">
                  <a:pos x="7" y="30"/>
                </a:cxn>
                <a:cxn ang="0">
                  <a:pos x="4" y="29"/>
                </a:cxn>
                <a:cxn ang="0">
                  <a:pos x="2" y="28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5" h="30">
                  <a:moveTo>
                    <a:pt x="10" y="11"/>
                  </a:moveTo>
                  <a:lnTo>
                    <a:pt x="10" y="20"/>
                  </a:lnTo>
                  <a:lnTo>
                    <a:pt x="15" y="20"/>
                  </a:lnTo>
                  <a:lnTo>
                    <a:pt x="15" y="11"/>
                  </a:lnTo>
                  <a:lnTo>
                    <a:pt x="10" y="11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25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27"/>
            <p:cNvSpPr>
              <a:spLocks/>
            </p:cNvSpPr>
            <p:nvPr/>
          </p:nvSpPr>
          <p:spPr bwMode="auto">
            <a:xfrm>
              <a:off x="2039938" y="6289675"/>
              <a:ext cx="471488" cy="476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4" y="0"/>
                </a:cxn>
                <a:cxn ang="0">
                  <a:pos x="296" y="1"/>
                </a:cxn>
                <a:cxn ang="0">
                  <a:pos x="297" y="3"/>
                </a:cxn>
                <a:cxn ang="0">
                  <a:pos x="297" y="7"/>
                </a:cxn>
                <a:cxn ang="0">
                  <a:pos x="294" y="11"/>
                </a:cxn>
                <a:cxn ang="0">
                  <a:pos x="10" y="11"/>
                </a:cxn>
                <a:cxn ang="0">
                  <a:pos x="10" y="20"/>
                </a:cxn>
                <a:cxn ang="0">
                  <a:pos x="292" y="20"/>
                </a:cxn>
                <a:cxn ang="0">
                  <a:pos x="296" y="22"/>
                </a:cxn>
                <a:cxn ang="0">
                  <a:pos x="297" y="23"/>
                </a:cxn>
                <a:cxn ang="0">
                  <a:pos x="297" y="27"/>
                </a:cxn>
                <a:cxn ang="0">
                  <a:pos x="296" y="29"/>
                </a:cxn>
                <a:cxn ang="0">
                  <a:pos x="294" y="30"/>
                </a:cxn>
                <a:cxn ang="0">
                  <a:pos x="3" y="30"/>
                </a:cxn>
                <a:cxn ang="0">
                  <a:pos x="1" y="29"/>
                </a:cxn>
                <a:cxn ang="0">
                  <a:pos x="0" y="2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297" h="30">
                  <a:moveTo>
                    <a:pt x="3" y="0"/>
                  </a:moveTo>
                  <a:lnTo>
                    <a:pt x="294" y="0"/>
                  </a:lnTo>
                  <a:lnTo>
                    <a:pt x="296" y="1"/>
                  </a:lnTo>
                  <a:lnTo>
                    <a:pt x="297" y="3"/>
                  </a:lnTo>
                  <a:lnTo>
                    <a:pt x="297" y="7"/>
                  </a:lnTo>
                  <a:lnTo>
                    <a:pt x="294" y="11"/>
                  </a:lnTo>
                  <a:lnTo>
                    <a:pt x="10" y="11"/>
                  </a:lnTo>
                  <a:lnTo>
                    <a:pt x="10" y="20"/>
                  </a:lnTo>
                  <a:lnTo>
                    <a:pt x="292" y="20"/>
                  </a:lnTo>
                  <a:lnTo>
                    <a:pt x="296" y="22"/>
                  </a:lnTo>
                  <a:lnTo>
                    <a:pt x="297" y="23"/>
                  </a:lnTo>
                  <a:lnTo>
                    <a:pt x="297" y="27"/>
                  </a:lnTo>
                  <a:lnTo>
                    <a:pt x="296" y="29"/>
                  </a:lnTo>
                  <a:lnTo>
                    <a:pt x="294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28"/>
            <p:cNvSpPr>
              <a:spLocks noEditPoints="1"/>
            </p:cNvSpPr>
            <p:nvPr/>
          </p:nvSpPr>
          <p:spPr bwMode="auto">
            <a:xfrm>
              <a:off x="2492375" y="6289675"/>
              <a:ext cx="77788" cy="47625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9"/>
                </a:cxn>
                <a:cxn ang="0">
                  <a:pos x="25" y="15"/>
                </a:cxn>
                <a:cxn ang="0">
                  <a:pos x="10" y="1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4" y="11"/>
                </a:cxn>
                <a:cxn ang="0">
                  <a:pos x="46" y="11"/>
                </a:cxn>
                <a:cxn ang="0">
                  <a:pos x="47" y="12"/>
                </a:cxn>
                <a:cxn ang="0">
                  <a:pos x="49" y="14"/>
                </a:cxn>
                <a:cxn ang="0">
                  <a:pos x="49" y="17"/>
                </a:cxn>
                <a:cxn ang="0">
                  <a:pos x="47" y="19"/>
                </a:cxn>
                <a:cxn ang="0">
                  <a:pos x="46" y="20"/>
                </a:cxn>
                <a:cxn ang="0">
                  <a:pos x="44" y="20"/>
                </a:cxn>
                <a:cxn ang="0">
                  <a:pos x="8" y="30"/>
                </a:cxn>
                <a:cxn ang="0">
                  <a:pos x="6" y="30"/>
                </a:cxn>
                <a:cxn ang="0">
                  <a:pos x="4" y="29"/>
                </a:cxn>
                <a:cxn ang="0">
                  <a:pos x="3" y="28"/>
                </a:cxn>
                <a:cxn ang="0">
                  <a:pos x="3" y="27"/>
                </a:cxn>
                <a:cxn ang="0">
                  <a:pos x="1" y="24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49" h="30">
                  <a:moveTo>
                    <a:pt x="10" y="12"/>
                  </a:moveTo>
                  <a:lnTo>
                    <a:pt x="10" y="19"/>
                  </a:lnTo>
                  <a:lnTo>
                    <a:pt x="25" y="15"/>
                  </a:lnTo>
                  <a:lnTo>
                    <a:pt x="10" y="12"/>
                  </a:lnTo>
                  <a:close/>
                  <a:moveTo>
                    <a:pt x="5" y="0"/>
                  </a:moveTo>
                  <a:lnTo>
                    <a:pt x="8" y="0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29"/>
            <p:cNvSpPr>
              <a:spLocks noEditPoints="1"/>
            </p:cNvSpPr>
            <p:nvPr/>
          </p:nvSpPr>
          <p:spPr bwMode="auto">
            <a:xfrm>
              <a:off x="2036763" y="6288088"/>
              <a:ext cx="55563" cy="4921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2"/>
                </a:cxn>
                <a:cxn ang="0">
                  <a:pos x="24" y="22"/>
                </a:cxn>
                <a:cxn ang="0">
                  <a:pos x="24" y="11"/>
                </a:cxn>
                <a:cxn ang="0">
                  <a:pos x="11" y="11"/>
                </a:cxn>
                <a:cxn ang="0">
                  <a:pos x="6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5" y="3"/>
                </a:cxn>
                <a:cxn ang="0">
                  <a:pos x="35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4" y="31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6" y="0"/>
                </a:cxn>
              </a:cxnLst>
              <a:rect l="0" t="0" r="r" b="b"/>
              <a:pathLst>
                <a:path w="35" h="31">
                  <a:moveTo>
                    <a:pt x="11" y="11"/>
                  </a:moveTo>
                  <a:lnTo>
                    <a:pt x="11" y="22"/>
                  </a:lnTo>
                  <a:lnTo>
                    <a:pt x="24" y="22"/>
                  </a:lnTo>
                  <a:lnTo>
                    <a:pt x="24" y="11"/>
                  </a:lnTo>
                  <a:lnTo>
                    <a:pt x="11" y="11"/>
                  </a:lnTo>
                  <a:close/>
                  <a:moveTo>
                    <a:pt x="6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30"/>
            <p:cNvSpPr>
              <a:spLocks/>
            </p:cNvSpPr>
            <p:nvPr/>
          </p:nvSpPr>
          <p:spPr bwMode="auto">
            <a:xfrm>
              <a:off x="2533650" y="6297613"/>
              <a:ext cx="57150" cy="317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6" y="10"/>
                </a:cxn>
                <a:cxn ang="0">
                  <a:pos x="2" y="20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1" y="0"/>
                </a:cxn>
              </a:cxnLst>
              <a:rect l="0" t="0" r="r" b="b"/>
              <a:pathLst>
                <a:path w="36" h="20">
                  <a:moveTo>
                    <a:pt x="1" y="0"/>
                  </a:moveTo>
                  <a:lnTo>
                    <a:pt x="36" y="10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31"/>
            <p:cNvSpPr>
              <a:spLocks noChangeArrowheads="1"/>
            </p:cNvSpPr>
            <p:nvPr/>
          </p:nvSpPr>
          <p:spPr bwMode="auto">
            <a:xfrm>
              <a:off x="2128838" y="5892800"/>
              <a:ext cx="246063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32"/>
            <p:cNvSpPr>
              <a:spLocks noChangeArrowheads="1"/>
            </p:cNvSpPr>
            <p:nvPr/>
          </p:nvSpPr>
          <p:spPr bwMode="auto">
            <a:xfrm>
              <a:off x="2128838" y="5935663"/>
              <a:ext cx="24606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33"/>
            <p:cNvSpPr>
              <a:spLocks noChangeArrowheads="1"/>
            </p:cNvSpPr>
            <p:nvPr/>
          </p:nvSpPr>
          <p:spPr bwMode="auto">
            <a:xfrm>
              <a:off x="2128838" y="5976938"/>
              <a:ext cx="18256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34"/>
            <p:cNvSpPr>
              <a:spLocks noChangeArrowheads="1"/>
            </p:cNvSpPr>
            <p:nvPr/>
          </p:nvSpPr>
          <p:spPr bwMode="auto">
            <a:xfrm>
              <a:off x="2128838" y="6021388"/>
              <a:ext cx="15398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435"/>
            <p:cNvSpPr>
              <a:spLocks noChangeArrowheads="1"/>
            </p:cNvSpPr>
            <p:nvPr/>
          </p:nvSpPr>
          <p:spPr bwMode="auto">
            <a:xfrm>
              <a:off x="2079625" y="5894388"/>
              <a:ext cx="17463" cy="11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436"/>
            <p:cNvSpPr>
              <a:spLocks noChangeArrowheads="1"/>
            </p:cNvSpPr>
            <p:nvPr/>
          </p:nvSpPr>
          <p:spPr bwMode="auto">
            <a:xfrm>
              <a:off x="2079625" y="5938838"/>
              <a:ext cx="17463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437"/>
            <p:cNvSpPr>
              <a:spLocks noChangeArrowheads="1"/>
            </p:cNvSpPr>
            <p:nvPr/>
          </p:nvSpPr>
          <p:spPr bwMode="auto">
            <a:xfrm>
              <a:off x="2079625" y="5980113"/>
              <a:ext cx="17463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438"/>
            <p:cNvSpPr>
              <a:spLocks noChangeArrowheads="1"/>
            </p:cNvSpPr>
            <p:nvPr/>
          </p:nvSpPr>
          <p:spPr bwMode="auto">
            <a:xfrm>
              <a:off x="2079625" y="6022975"/>
              <a:ext cx="17463" cy="11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39"/>
            <p:cNvSpPr>
              <a:spLocks noEditPoints="1"/>
            </p:cNvSpPr>
            <p:nvPr/>
          </p:nvSpPr>
          <p:spPr bwMode="auto">
            <a:xfrm>
              <a:off x="2339975" y="5954713"/>
              <a:ext cx="93663" cy="147638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36" y="11"/>
                </a:cxn>
                <a:cxn ang="0">
                  <a:pos x="24" y="15"/>
                </a:cxn>
                <a:cxn ang="0">
                  <a:pos x="13" y="22"/>
                </a:cxn>
                <a:cxn ang="0">
                  <a:pos x="49" y="72"/>
                </a:cxn>
                <a:cxn ang="0">
                  <a:pos x="49" y="10"/>
                </a:cxn>
                <a:cxn ang="0">
                  <a:pos x="54" y="0"/>
                </a:cxn>
                <a:cxn ang="0">
                  <a:pos x="56" y="0"/>
                </a:cxn>
                <a:cxn ang="0">
                  <a:pos x="58" y="1"/>
                </a:cxn>
                <a:cxn ang="0">
                  <a:pos x="59" y="3"/>
                </a:cxn>
                <a:cxn ang="0">
                  <a:pos x="59" y="90"/>
                </a:cxn>
                <a:cxn ang="0">
                  <a:pos x="58" y="92"/>
                </a:cxn>
                <a:cxn ang="0">
                  <a:pos x="56" y="93"/>
                </a:cxn>
                <a:cxn ang="0">
                  <a:pos x="53" y="93"/>
                </a:cxn>
                <a:cxn ang="0">
                  <a:pos x="51" y="92"/>
                </a:cxn>
                <a:cxn ang="0">
                  <a:pos x="50" y="91"/>
                </a:cxn>
                <a:cxn ang="0">
                  <a:pos x="1" y="24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2" y="16"/>
                </a:cxn>
                <a:cxn ang="0">
                  <a:pos x="18" y="7"/>
                </a:cxn>
                <a:cxn ang="0">
                  <a:pos x="35" y="2"/>
                </a:cxn>
                <a:cxn ang="0">
                  <a:pos x="54" y="0"/>
                </a:cxn>
              </a:cxnLst>
              <a:rect l="0" t="0" r="r" b="b"/>
              <a:pathLst>
                <a:path w="59" h="93">
                  <a:moveTo>
                    <a:pt x="49" y="10"/>
                  </a:moveTo>
                  <a:lnTo>
                    <a:pt x="36" y="11"/>
                  </a:lnTo>
                  <a:lnTo>
                    <a:pt x="24" y="15"/>
                  </a:lnTo>
                  <a:lnTo>
                    <a:pt x="13" y="22"/>
                  </a:lnTo>
                  <a:lnTo>
                    <a:pt x="49" y="72"/>
                  </a:lnTo>
                  <a:lnTo>
                    <a:pt x="49" y="10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59" y="90"/>
                  </a:lnTo>
                  <a:lnTo>
                    <a:pt x="58" y="92"/>
                  </a:lnTo>
                  <a:lnTo>
                    <a:pt x="56" y="93"/>
                  </a:lnTo>
                  <a:lnTo>
                    <a:pt x="53" y="93"/>
                  </a:lnTo>
                  <a:lnTo>
                    <a:pt x="51" y="92"/>
                  </a:lnTo>
                  <a:lnTo>
                    <a:pt x="50" y="91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18" y="7"/>
                  </a:lnTo>
                  <a:lnTo>
                    <a:pt x="35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40"/>
            <p:cNvSpPr>
              <a:spLocks noEditPoints="1"/>
            </p:cNvSpPr>
            <p:nvPr/>
          </p:nvSpPr>
          <p:spPr bwMode="auto">
            <a:xfrm>
              <a:off x="2286000" y="5954713"/>
              <a:ext cx="279400" cy="277813"/>
            </a:xfrm>
            <a:custGeom>
              <a:avLst/>
              <a:gdLst/>
              <a:ahLst/>
              <a:cxnLst>
                <a:cxn ang="0">
                  <a:pos x="93" y="90"/>
                </a:cxn>
                <a:cxn ang="0">
                  <a:pos x="90" y="93"/>
                </a:cxn>
                <a:cxn ang="0">
                  <a:pos x="85" y="92"/>
                </a:cxn>
                <a:cxn ang="0">
                  <a:pos x="38" y="28"/>
                </a:cxn>
                <a:cxn ang="0">
                  <a:pos x="18" y="54"/>
                </a:cxn>
                <a:cxn ang="0">
                  <a:pos x="10" y="88"/>
                </a:cxn>
                <a:cxn ang="0">
                  <a:pos x="21" y="127"/>
                </a:cxn>
                <a:cxn ang="0">
                  <a:pos x="49" y="155"/>
                </a:cxn>
                <a:cxn ang="0">
                  <a:pos x="88" y="165"/>
                </a:cxn>
                <a:cxn ang="0">
                  <a:pos x="127" y="155"/>
                </a:cxn>
                <a:cxn ang="0">
                  <a:pos x="156" y="127"/>
                </a:cxn>
                <a:cxn ang="0">
                  <a:pos x="166" y="88"/>
                </a:cxn>
                <a:cxn ang="0">
                  <a:pos x="156" y="49"/>
                </a:cxn>
                <a:cxn ang="0">
                  <a:pos x="130" y="22"/>
                </a:cxn>
                <a:cxn ang="0">
                  <a:pos x="93" y="10"/>
                </a:cxn>
                <a:cxn ang="0">
                  <a:pos x="88" y="0"/>
                </a:cxn>
                <a:cxn ang="0">
                  <a:pos x="127" y="9"/>
                </a:cxn>
                <a:cxn ang="0">
                  <a:pos x="157" y="33"/>
                </a:cxn>
                <a:cxn ang="0">
                  <a:pos x="174" y="67"/>
                </a:cxn>
                <a:cxn ang="0">
                  <a:pos x="174" y="108"/>
                </a:cxn>
                <a:cxn ang="0">
                  <a:pos x="157" y="142"/>
                </a:cxn>
                <a:cxn ang="0">
                  <a:pos x="127" y="166"/>
                </a:cxn>
                <a:cxn ang="0">
                  <a:pos x="88" y="175"/>
                </a:cxn>
                <a:cxn ang="0">
                  <a:pos x="43" y="163"/>
                </a:cxn>
                <a:cxn ang="0">
                  <a:pos x="13" y="132"/>
                </a:cxn>
                <a:cxn ang="0">
                  <a:pos x="0" y="88"/>
                </a:cxn>
                <a:cxn ang="0">
                  <a:pos x="9" y="47"/>
                </a:cxn>
                <a:cxn ang="0">
                  <a:pos x="36" y="16"/>
                </a:cxn>
                <a:cxn ang="0">
                  <a:pos x="40" y="15"/>
                </a:cxn>
                <a:cxn ang="0">
                  <a:pos x="43" y="17"/>
                </a:cxn>
                <a:cxn ang="0">
                  <a:pos x="83" y="3"/>
                </a:cxn>
                <a:cxn ang="0">
                  <a:pos x="86" y="0"/>
                </a:cxn>
              </a:cxnLst>
              <a:rect l="0" t="0" r="r" b="b"/>
              <a:pathLst>
                <a:path w="176" h="175">
                  <a:moveTo>
                    <a:pt x="93" y="10"/>
                  </a:moveTo>
                  <a:lnTo>
                    <a:pt x="93" y="90"/>
                  </a:lnTo>
                  <a:lnTo>
                    <a:pt x="92" y="92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5" y="92"/>
                  </a:lnTo>
                  <a:lnTo>
                    <a:pt x="84" y="91"/>
                  </a:lnTo>
                  <a:lnTo>
                    <a:pt x="38" y="28"/>
                  </a:lnTo>
                  <a:lnTo>
                    <a:pt x="26" y="40"/>
                  </a:lnTo>
                  <a:lnTo>
                    <a:pt x="18" y="54"/>
                  </a:lnTo>
                  <a:lnTo>
                    <a:pt x="13" y="70"/>
                  </a:lnTo>
                  <a:lnTo>
                    <a:pt x="10" y="88"/>
                  </a:lnTo>
                  <a:lnTo>
                    <a:pt x="14" y="108"/>
                  </a:lnTo>
                  <a:lnTo>
                    <a:pt x="21" y="127"/>
                  </a:lnTo>
                  <a:lnTo>
                    <a:pt x="33" y="142"/>
                  </a:lnTo>
                  <a:lnTo>
                    <a:pt x="49" y="155"/>
                  </a:lnTo>
                  <a:lnTo>
                    <a:pt x="67" y="162"/>
                  </a:lnTo>
                  <a:lnTo>
                    <a:pt x="88" y="165"/>
                  </a:lnTo>
                  <a:lnTo>
                    <a:pt x="108" y="162"/>
                  </a:lnTo>
                  <a:lnTo>
                    <a:pt x="127" y="155"/>
                  </a:lnTo>
                  <a:lnTo>
                    <a:pt x="143" y="142"/>
                  </a:lnTo>
                  <a:lnTo>
                    <a:pt x="156" y="127"/>
                  </a:lnTo>
                  <a:lnTo>
                    <a:pt x="163" y="108"/>
                  </a:lnTo>
                  <a:lnTo>
                    <a:pt x="166" y="88"/>
                  </a:lnTo>
                  <a:lnTo>
                    <a:pt x="163" y="68"/>
                  </a:lnTo>
                  <a:lnTo>
                    <a:pt x="156" y="49"/>
                  </a:lnTo>
                  <a:lnTo>
                    <a:pt x="145" y="34"/>
                  </a:lnTo>
                  <a:lnTo>
                    <a:pt x="130" y="22"/>
                  </a:lnTo>
                  <a:lnTo>
                    <a:pt x="113" y="13"/>
                  </a:lnTo>
                  <a:lnTo>
                    <a:pt x="93" y="10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108" y="2"/>
                  </a:lnTo>
                  <a:lnTo>
                    <a:pt x="127" y="9"/>
                  </a:lnTo>
                  <a:lnTo>
                    <a:pt x="143" y="20"/>
                  </a:lnTo>
                  <a:lnTo>
                    <a:pt x="157" y="33"/>
                  </a:lnTo>
                  <a:lnTo>
                    <a:pt x="167" y="49"/>
                  </a:lnTo>
                  <a:lnTo>
                    <a:pt x="174" y="67"/>
                  </a:lnTo>
                  <a:lnTo>
                    <a:pt x="176" y="88"/>
                  </a:lnTo>
                  <a:lnTo>
                    <a:pt x="174" y="108"/>
                  </a:lnTo>
                  <a:lnTo>
                    <a:pt x="167" y="126"/>
                  </a:lnTo>
                  <a:lnTo>
                    <a:pt x="157" y="142"/>
                  </a:lnTo>
                  <a:lnTo>
                    <a:pt x="143" y="156"/>
                  </a:lnTo>
                  <a:lnTo>
                    <a:pt x="127" y="166"/>
                  </a:lnTo>
                  <a:lnTo>
                    <a:pt x="108" y="173"/>
                  </a:lnTo>
                  <a:lnTo>
                    <a:pt x="88" y="175"/>
                  </a:lnTo>
                  <a:lnTo>
                    <a:pt x="64" y="172"/>
                  </a:lnTo>
                  <a:lnTo>
                    <a:pt x="43" y="163"/>
                  </a:lnTo>
                  <a:lnTo>
                    <a:pt x="26" y="149"/>
                  </a:lnTo>
                  <a:lnTo>
                    <a:pt x="13" y="132"/>
                  </a:lnTo>
                  <a:lnTo>
                    <a:pt x="3" y="111"/>
                  </a:lnTo>
                  <a:lnTo>
                    <a:pt x="0" y="88"/>
                  </a:lnTo>
                  <a:lnTo>
                    <a:pt x="2" y="67"/>
                  </a:lnTo>
                  <a:lnTo>
                    <a:pt x="9" y="47"/>
                  </a:lnTo>
                  <a:lnTo>
                    <a:pt x="21" y="31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1" y="16"/>
                  </a:lnTo>
                  <a:lnTo>
                    <a:pt x="43" y="17"/>
                  </a:lnTo>
                  <a:lnTo>
                    <a:pt x="83" y="72"/>
                  </a:lnTo>
                  <a:lnTo>
                    <a:pt x="83" y="3"/>
                  </a:lnTo>
                  <a:lnTo>
                    <a:pt x="84" y="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41"/>
            <p:cNvSpPr>
              <a:spLocks noEditPoints="1"/>
            </p:cNvSpPr>
            <p:nvPr/>
          </p:nvSpPr>
          <p:spPr bwMode="auto">
            <a:xfrm>
              <a:off x="2417763" y="5954713"/>
              <a:ext cx="146050" cy="18732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83"/>
                </a:cxn>
                <a:cxn ang="0">
                  <a:pos x="80" y="107"/>
                </a:cxn>
                <a:cxn ang="0">
                  <a:pos x="82" y="88"/>
                </a:cxn>
                <a:cxn ang="0">
                  <a:pos x="80" y="68"/>
                </a:cxn>
                <a:cxn ang="0">
                  <a:pos x="73" y="50"/>
                </a:cxn>
                <a:cxn ang="0">
                  <a:pos x="63" y="35"/>
                </a:cxn>
                <a:cxn ang="0">
                  <a:pos x="48" y="23"/>
                </a:cxn>
                <a:cxn ang="0">
                  <a:pos x="30" y="13"/>
                </a:cxn>
                <a:cxn ang="0">
                  <a:pos x="19" y="11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33" y="4"/>
                </a:cxn>
                <a:cxn ang="0">
                  <a:pos x="51" y="12"/>
                </a:cxn>
                <a:cxn ang="0">
                  <a:pos x="67" y="25"/>
                </a:cxn>
                <a:cxn ang="0">
                  <a:pos x="78" y="39"/>
                </a:cxn>
                <a:cxn ang="0">
                  <a:pos x="87" y="57"/>
                </a:cxn>
                <a:cxn ang="0">
                  <a:pos x="92" y="75"/>
                </a:cxn>
                <a:cxn ang="0">
                  <a:pos x="92" y="95"/>
                </a:cxn>
                <a:cxn ang="0">
                  <a:pos x="88" y="114"/>
                </a:cxn>
                <a:cxn ang="0">
                  <a:pos x="88" y="116"/>
                </a:cxn>
                <a:cxn ang="0">
                  <a:pos x="87" y="117"/>
                </a:cxn>
                <a:cxn ang="0">
                  <a:pos x="86" y="117"/>
                </a:cxn>
                <a:cxn ang="0">
                  <a:pos x="85" y="118"/>
                </a:cxn>
                <a:cxn ang="0">
                  <a:pos x="82" y="118"/>
                </a:cxn>
                <a:cxn ang="0">
                  <a:pos x="4" y="93"/>
                </a:cxn>
                <a:cxn ang="0">
                  <a:pos x="2" y="92"/>
                </a:cxn>
                <a:cxn ang="0">
                  <a:pos x="0" y="88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92" h="118">
                  <a:moveTo>
                    <a:pt x="10" y="10"/>
                  </a:moveTo>
                  <a:lnTo>
                    <a:pt x="10" y="83"/>
                  </a:lnTo>
                  <a:lnTo>
                    <a:pt x="80" y="107"/>
                  </a:lnTo>
                  <a:lnTo>
                    <a:pt x="82" y="88"/>
                  </a:lnTo>
                  <a:lnTo>
                    <a:pt x="80" y="68"/>
                  </a:lnTo>
                  <a:lnTo>
                    <a:pt x="73" y="50"/>
                  </a:lnTo>
                  <a:lnTo>
                    <a:pt x="63" y="35"/>
                  </a:lnTo>
                  <a:lnTo>
                    <a:pt x="48" y="23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19" y="1"/>
                  </a:lnTo>
                  <a:lnTo>
                    <a:pt x="33" y="4"/>
                  </a:lnTo>
                  <a:lnTo>
                    <a:pt x="51" y="12"/>
                  </a:lnTo>
                  <a:lnTo>
                    <a:pt x="67" y="25"/>
                  </a:lnTo>
                  <a:lnTo>
                    <a:pt x="78" y="39"/>
                  </a:lnTo>
                  <a:lnTo>
                    <a:pt x="87" y="57"/>
                  </a:lnTo>
                  <a:lnTo>
                    <a:pt x="92" y="75"/>
                  </a:lnTo>
                  <a:lnTo>
                    <a:pt x="92" y="95"/>
                  </a:lnTo>
                  <a:lnTo>
                    <a:pt x="88" y="114"/>
                  </a:lnTo>
                  <a:lnTo>
                    <a:pt x="88" y="116"/>
                  </a:lnTo>
                  <a:lnTo>
                    <a:pt x="87" y="117"/>
                  </a:lnTo>
                  <a:lnTo>
                    <a:pt x="86" y="117"/>
                  </a:lnTo>
                  <a:lnTo>
                    <a:pt x="85" y="118"/>
                  </a:lnTo>
                  <a:lnTo>
                    <a:pt x="82" y="118"/>
                  </a:lnTo>
                  <a:lnTo>
                    <a:pt x="4" y="93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126584" y="2090582"/>
            <a:ext cx="569913" cy="433387"/>
            <a:chOff x="3681413" y="3170238"/>
            <a:chExt cx="569913" cy="433387"/>
          </a:xfrm>
          <a:solidFill>
            <a:srgbClr val="16448E"/>
          </a:solidFill>
        </p:grpSpPr>
        <p:sp>
          <p:nvSpPr>
            <p:cNvPr id="39" name="Freeform 327"/>
            <p:cNvSpPr>
              <a:spLocks/>
            </p:cNvSpPr>
            <p:nvPr/>
          </p:nvSpPr>
          <p:spPr bwMode="auto">
            <a:xfrm>
              <a:off x="3681413" y="3225800"/>
              <a:ext cx="488950" cy="3206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0" y="0"/>
                </a:cxn>
                <a:cxn ang="0">
                  <a:pos x="296" y="1"/>
                </a:cxn>
                <a:cxn ang="0">
                  <a:pos x="303" y="4"/>
                </a:cxn>
                <a:cxn ang="0">
                  <a:pos x="306" y="10"/>
                </a:cxn>
                <a:cxn ang="0">
                  <a:pos x="308" y="17"/>
                </a:cxn>
                <a:cxn ang="0">
                  <a:pos x="308" y="74"/>
                </a:cxn>
                <a:cxn ang="0">
                  <a:pos x="297" y="74"/>
                </a:cxn>
                <a:cxn ang="0">
                  <a:pos x="297" y="15"/>
                </a:cxn>
                <a:cxn ang="0">
                  <a:pos x="296" y="13"/>
                </a:cxn>
                <a:cxn ang="0">
                  <a:pos x="294" y="12"/>
                </a:cxn>
                <a:cxn ang="0">
                  <a:pos x="293" y="11"/>
                </a:cxn>
                <a:cxn ang="0">
                  <a:pos x="17" y="11"/>
                </a:cxn>
                <a:cxn ang="0">
                  <a:pos x="14" y="12"/>
                </a:cxn>
                <a:cxn ang="0">
                  <a:pos x="12" y="13"/>
                </a:cxn>
                <a:cxn ang="0">
                  <a:pos x="10" y="15"/>
                </a:cxn>
                <a:cxn ang="0">
                  <a:pos x="10" y="183"/>
                </a:cxn>
                <a:cxn ang="0">
                  <a:pos x="11" y="187"/>
                </a:cxn>
                <a:cxn ang="0">
                  <a:pos x="15" y="191"/>
                </a:cxn>
                <a:cxn ang="0">
                  <a:pos x="19" y="192"/>
                </a:cxn>
                <a:cxn ang="0">
                  <a:pos x="203" y="192"/>
                </a:cxn>
                <a:cxn ang="0">
                  <a:pos x="203" y="202"/>
                </a:cxn>
                <a:cxn ang="0">
                  <a:pos x="19" y="202"/>
                </a:cxn>
                <a:cxn ang="0">
                  <a:pos x="12" y="201"/>
                </a:cxn>
                <a:cxn ang="0">
                  <a:pos x="6" y="197"/>
                </a:cxn>
                <a:cxn ang="0">
                  <a:pos x="2" y="191"/>
                </a:cxn>
                <a:cxn ang="0">
                  <a:pos x="0" y="183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1" y="0"/>
                </a:cxn>
              </a:cxnLst>
              <a:rect l="0" t="0" r="r" b="b"/>
              <a:pathLst>
                <a:path w="308" h="202">
                  <a:moveTo>
                    <a:pt x="21" y="0"/>
                  </a:moveTo>
                  <a:lnTo>
                    <a:pt x="290" y="0"/>
                  </a:lnTo>
                  <a:lnTo>
                    <a:pt x="296" y="1"/>
                  </a:lnTo>
                  <a:lnTo>
                    <a:pt x="303" y="4"/>
                  </a:lnTo>
                  <a:lnTo>
                    <a:pt x="306" y="10"/>
                  </a:lnTo>
                  <a:lnTo>
                    <a:pt x="308" y="17"/>
                  </a:lnTo>
                  <a:lnTo>
                    <a:pt x="308" y="74"/>
                  </a:lnTo>
                  <a:lnTo>
                    <a:pt x="297" y="74"/>
                  </a:lnTo>
                  <a:lnTo>
                    <a:pt x="297" y="15"/>
                  </a:lnTo>
                  <a:lnTo>
                    <a:pt x="296" y="13"/>
                  </a:lnTo>
                  <a:lnTo>
                    <a:pt x="294" y="12"/>
                  </a:lnTo>
                  <a:lnTo>
                    <a:pt x="293" y="11"/>
                  </a:lnTo>
                  <a:lnTo>
                    <a:pt x="17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83"/>
                  </a:lnTo>
                  <a:lnTo>
                    <a:pt x="11" y="187"/>
                  </a:lnTo>
                  <a:lnTo>
                    <a:pt x="15" y="191"/>
                  </a:lnTo>
                  <a:lnTo>
                    <a:pt x="19" y="192"/>
                  </a:lnTo>
                  <a:lnTo>
                    <a:pt x="203" y="192"/>
                  </a:lnTo>
                  <a:lnTo>
                    <a:pt x="203" y="202"/>
                  </a:lnTo>
                  <a:lnTo>
                    <a:pt x="19" y="202"/>
                  </a:lnTo>
                  <a:lnTo>
                    <a:pt x="12" y="201"/>
                  </a:lnTo>
                  <a:lnTo>
                    <a:pt x="6" y="197"/>
                  </a:lnTo>
                  <a:lnTo>
                    <a:pt x="2" y="191"/>
                  </a:lnTo>
                  <a:lnTo>
                    <a:pt x="0" y="183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28"/>
            <p:cNvSpPr>
              <a:spLocks/>
            </p:cNvSpPr>
            <p:nvPr/>
          </p:nvSpPr>
          <p:spPr bwMode="auto">
            <a:xfrm>
              <a:off x="3681413" y="3257550"/>
              <a:ext cx="214313" cy="139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39"/>
                </a:cxn>
                <a:cxn ang="0">
                  <a:pos x="11" y="48"/>
                </a:cxn>
                <a:cxn ang="0">
                  <a:pos x="13" y="58"/>
                </a:cxn>
                <a:cxn ang="0">
                  <a:pos x="17" y="65"/>
                </a:cxn>
                <a:cxn ang="0">
                  <a:pos x="23" y="71"/>
                </a:cxn>
                <a:cxn ang="0">
                  <a:pos x="31" y="76"/>
                </a:cxn>
                <a:cxn ang="0">
                  <a:pos x="42" y="77"/>
                </a:cxn>
                <a:cxn ang="0">
                  <a:pos x="135" y="77"/>
                </a:cxn>
                <a:cxn ang="0">
                  <a:pos x="135" y="88"/>
                </a:cxn>
                <a:cxn ang="0">
                  <a:pos x="42" y="88"/>
                </a:cxn>
                <a:cxn ang="0">
                  <a:pos x="27" y="85"/>
                </a:cxn>
                <a:cxn ang="0">
                  <a:pos x="16" y="79"/>
                </a:cxn>
                <a:cxn ang="0">
                  <a:pos x="7" y="69"/>
                </a:cxn>
                <a:cxn ang="0">
                  <a:pos x="2" y="56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135" h="8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11" y="48"/>
                  </a:lnTo>
                  <a:lnTo>
                    <a:pt x="13" y="58"/>
                  </a:lnTo>
                  <a:lnTo>
                    <a:pt x="17" y="65"/>
                  </a:lnTo>
                  <a:lnTo>
                    <a:pt x="23" y="71"/>
                  </a:lnTo>
                  <a:lnTo>
                    <a:pt x="31" y="76"/>
                  </a:lnTo>
                  <a:lnTo>
                    <a:pt x="42" y="77"/>
                  </a:lnTo>
                  <a:lnTo>
                    <a:pt x="135" y="77"/>
                  </a:lnTo>
                  <a:lnTo>
                    <a:pt x="135" y="88"/>
                  </a:lnTo>
                  <a:lnTo>
                    <a:pt x="42" y="88"/>
                  </a:lnTo>
                  <a:lnTo>
                    <a:pt x="27" y="85"/>
                  </a:lnTo>
                  <a:lnTo>
                    <a:pt x="16" y="79"/>
                  </a:lnTo>
                  <a:lnTo>
                    <a:pt x="7" y="69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29"/>
            <p:cNvSpPr>
              <a:spLocks noChangeArrowheads="1"/>
            </p:cNvSpPr>
            <p:nvPr/>
          </p:nvSpPr>
          <p:spPr bwMode="auto">
            <a:xfrm>
              <a:off x="3957638" y="3379788"/>
              <a:ext cx="4921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330"/>
            <p:cNvSpPr>
              <a:spLocks noChangeArrowheads="1"/>
            </p:cNvSpPr>
            <p:nvPr/>
          </p:nvSpPr>
          <p:spPr bwMode="auto">
            <a:xfrm>
              <a:off x="4152900" y="3257550"/>
              <a:ext cx="17463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331"/>
            <p:cNvSpPr>
              <a:spLocks noChangeArrowheads="1"/>
            </p:cNvSpPr>
            <p:nvPr/>
          </p:nvSpPr>
          <p:spPr bwMode="auto">
            <a:xfrm>
              <a:off x="3938588" y="3238500"/>
              <a:ext cx="17463" cy="1079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332"/>
            <p:cNvSpPr>
              <a:spLocks noChangeArrowheads="1"/>
            </p:cNvSpPr>
            <p:nvPr/>
          </p:nvSpPr>
          <p:spPr bwMode="auto">
            <a:xfrm>
              <a:off x="3894138" y="3238500"/>
              <a:ext cx="15875" cy="1079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333"/>
            <p:cNvSpPr>
              <a:spLocks noChangeArrowheads="1"/>
            </p:cNvSpPr>
            <p:nvPr/>
          </p:nvSpPr>
          <p:spPr bwMode="auto">
            <a:xfrm>
              <a:off x="3938588" y="3432175"/>
              <a:ext cx="17463" cy="1063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334"/>
            <p:cNvSpPr>
              <a:spLocks noChangeArrowheads="1"/>
            </p:cNvSpPr>
            <p:nvPr/>
          </p:nvSpPr>
          <p:spPr bwMode="auto">
            <a:xfrm>
              <a:off x="3894138" y="3432175"/>
              <a:ext cx="15875" cy="1063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35"/>
            <p:cNvSpPr>
              <a:spLocks noEditPoints="1"/>
            </p:cNvSpPr>
            <p:nvPr/>
          </p:nvSpPr>
          <p:spPr bwMode="auto">
            <a:xfrm>
              <a:off x="3846513" y="3170238"/>
              <a:ext cx="158750" cy="73025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13"/>
                </a:cxn>
                <a:cxn ang="0">
                  <a:pos x="10" y="35"/>
                </a:cxn>
                <a:cxn ang="0">
                  <a:pos x="14" y="35"/>
                </a:cxn>
                <a:cxn ang="0">
                  <a:pos x="14" y="15"/>
                </a:cxn>
                <a:cxn ang="0">
                  <a:pos x="85" y="15"/>
                </a:cxn>
                <a:cxn ang="0">
                  <a:pos x="85" y="35"/>
                </a:cxn>
                <a:cxn ang="0">
                  <a:pos x="89" y="35"/>
                </a:cxn>
                <a:cxn ang="0">
                  <a:pos x="89" y="18"/>
                </a:cxn>
                <a:cxn ang="0">
                  <a:pos x="88" y="15"/>
                </a:cxn>
                <a:cxn ang="0">
                  <a:pos x="87" y="13"/>
                </a:cxn>
                <a:cxn ang="0">
                  <a:pos x="85" y="12"/>
                </a:cxn>
                <a:cxn ang="0">
                  <a:pos x="82" y="11"/>
                </a:cxn>
                <a:cxn ang="0">
                  <a:pos x="11" y="11"/>
                </a:cxn>
                <a:cxn ang="0">
                  <a:pos x="13" y="0"/>
                </a:cxn>
                <a:cxn ang="0">
                  <a:pos x="82" y="0"/>
                </a:cxn>
                <a:cxn ang="0">
                  <a:pos x="90" y="2"/>
                </a:cxn>
                <a:cxn ang="0">
                  <a:pos x="98" y="10"/>
                </a:cxn>
                <a:cxn ang="0">
                  <a:pos x="100" y="18"/>
                </a:cxn>
                <a:cxn ang="0">
                  <a:pos x="100" y="46"/>
                </a:cxn>
                <a:cxn ang="0">
                  <a:pos x="75" y="46"/>
                </a:cxn>
                <a:cxn ang="0">
                  <a:pos x="75" y="25"/>
                </a:cxn>
                <a:cxn ang="0">
                  <a:pos x="23" y="25"/>
                </a:cxn>
                <a:cxn ang="0">
                  <a:pos x="23" y="46"/>
                </a:cxn>
                <a:cxn ang="0">
                  <a:pos x="0" y="46"/>
                </a:cxn>
                <a:cxn ang="0">
                  <a:pos x="0" y="18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</a:cxnLst>
              <a:rect l="0" t="0" r="r" b="b"/>
              <a:pathLst>
                <a:path w="100" h="46">
                  <a:moveTo>
                    <a:pt x="11" y="11"/>
                  </a:moveTo>
                  <a:lnTo>
                    <a:pt x="10" y="13"/>
                  </a:lnTo>
                  <a:lnTo>
                    <a:pt x="10" y="35"/>
                  </a:lnTo>
                  <a:lnTo>
                    <a:pt x="14" y="35"/>
                  </a:lnTo>
                  <a:lnTo>
                    <a:pt x="14" y="15"/>
                  </a:lnTo>
                  <a:lnTo>
                    <a:pt x="85" y="15"/>
                  </a:lnTo>
                  <a:lnTo>
                    <a:pt x="85" y="35"/>
                  </a:lnTo>
                  <a:lnTo>
                    <a:pt x="89" y="35"/>
                  </a:lnTo>
                  <a:lnTo>
                    <a:pt x="89" y="18"/>
                  </a:lnTo>
                  <a:lnTo>
                    <a:pt x="88" y="15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11" y="11"/>
                  </a:lnTo>
                  <a:close/>
                  <a:moveTo>
                    <a:pt x="13" y="0"/>
                  </a:moveTo>
                  <a:lnTo>
                    <a:pt x="82" y="0"/>
                  </a:lnTo>
                  <a:lnTo>
                    <a:pt x="90" y="2"/>
                  </a:lnTo>
                  <a:lnTo>
                    <a:pt x="98" y="10"/>
                  </a:lnTo>
                  <a:lnTo>
                    <a:pt x="100" y="18"/>
                  </a:lnTo>
                  <a:lnTo>
                    <a:pt x="100" y="46"/>
                  </a:lnTo>
                  <a:lnTo>
                    <a:pt x="75" y="46"/>
                  </a:lnTo>
                  <a:lnTo>
                    <a:pt x="75" y="25"/>
                  </a:lnTo>
                  <a:lnTo>
                    <a:pt x="23" y="25"/>
                  </a:lnTo>
                  <a:lnTo>
                    <a:pt x="23" y="46"/>
                  </a:lnTo>
                  <a:lnTo>
                    <a:pt x="0" y="46"/>
                  </a:lnTo>
                  <a:lnTo>
                    <a:pt x="0" y="18"/>
                  </a:lnTo>
                  <a:lnTo>
                    <a:pt x="1" y="9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36"/>
            <p:cNvSpPr>
              <a:spLocks noEditPoints="1"/>
            </p:cNvSpPr>
            <p:nvPr/>
          </p:nvSpPr>
          <p:spPr bwMode="auto">
            <a:xfrm>
              <a:off x="3879850" y="3338513"/>
              <a:ext cx="88900" cy="103188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55"/>
                </a:cxn>
                <a:cxn ang="0">
                  <a:pos x="46" y="55"/>
                </a:cxn>
                <a:cxn ang="0">
                  <a:pos x="46" y="11"/>
                </a:cxn>
                <a:cxn ang="0">
                  <a:pos x="11" y="11"/>
                </a:cxn>
                <a:cxn ang="0">
                  <a:pos x="9" y="0"/>
                </a:cxn>
                <a:cxn ang="0">
                  <a:pos x="49" y="0"/>
                </a:cxn>
                <a:cxn ang="0">
                  <a:pos x="52" y="3"/>
                </a:cxn>
                <a:cxn ang="0">
                  <a:pos x="54" y="5"/>
                </a:cxn>
                <a:cxn ang="0">
                  <a:pos x="56" y="11"/>
                </a:cxn>
                <a:cxn ang="0">
                  <a:pos x="56" y="55"/>
                </a:cxn>
                <a:cxn ang="0">
                  <a:pos x="54" y="61"/>
                </a:cxn>
                <a:cxn ang="0">
                  <a:pos x="52" y="63"/>
                </a:cxn>
                <a:cxn ang="0">
                  <a:pos x="49" y="65"/>
                </a:cxn>
                <a:cxn ang="0">
                  <a:pos x="9" y="65"/>
                </a:cxn>
                <a:cxn ang="0">
                  <a:pos x="2" y="61"/>
                </a:cxn>
                <a:cxn ang="0">
                  <a:pos x="0" y="5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9" y="0"/>
                </a:cxn>
              </a:cxnLst>
              <a:rect l="0" t="0" r="r" b="b"/>
              <a:pathLst>
                <a:path w="56" h="65">
                  <a:moveTo>
                    <a:pt x="11" y="11"/>
                  </a:moveTo>
                  <a:lnTo>
                    <a:pt x="11" y="55"/>
                  </a:lnTo>
                  <a:lnTo>
                    <a:pt x="46" y="55"/>
                  </a:lnTo>
                  <a:lnTo>
                    <a:pt x="46" y="11"/>
                  </a:lnTo>
                  <a:lnTo>
                    <a:pt x="11" y="11"/>
                  </a:lnTo>
                  <a:close/>
                  <a:moveTo>
                    <a:pt x="9" y="0"/>
                  </a:moveTo>
                  <a:lnTo>
                    <a:pt x="49" y="0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6" y="11"/>
                  </a:lnTo>
                  <a:lnTo>
                    <a:pt x="56" y="55"/>
                  </a:lnTo>
                  <a:lnTo>
                    <a:pt x="54" y="61"/>
                  </a:lnTo>
                  <a:lnTo>
                    <a:pt x="52" y="63"/>
                  </a:lnTo>
                  <a:lnTo>
                    <a:pt x="49" y="65"/>
                  </a:lnTo>
                  <a:lnTo>
                    <a:pt x="9" y="65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37"/>
            <p:cNvSpPr>
              <a:spLocks noEditPoints="1"/>
            </p:cNvSpPr>
            <p:nvPr/>
          </p:nvSpPr>
          <p:spPr bwMode="auto">
            <a:xfrm>
              <a:off x="3879850" y="3362325"/>
              <a:ext cx="88900" cy="571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26"/>
                </a:cxn>
                <a:cxn ang="0">
                  <a:pos x="46" y="26"/>
                </a:cxn>
                <a:cxn ang="0">
                  <a:pos x="46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56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56" h="36">
                  <a:moveTo>
                    <a:pt x="11" y="10"/>
                  </a:moveTo>
                  <a:lnTo>
                    <a:pt x="11" y="26"/>
                  </a:lnTo>
                  <a:lnTo>
                    <a:pt x="46" y="26"/>
                  </a:lnTo>
                  <a:lnTo>
                    <a:pt x="46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6" y="0"/>
                  </a:lnTo>
                  <a:lnTo>
                    <a:pt x="56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338"/>
            <p:cNvSpPr>
              <a:spLocks noChangeArrowheads="1"/>
            </p:cNvSpPr>
            <p:nvPr/>
          </p:nvSpPr>
          <p:spPr bwMode="auto">
            <a:xfrm>
              <a:off x="3916363" y="3400425"/>
              <a:ext cx="15875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39"/>
            <p:cNvSpPr>
              <a:spLocks/>
            </p:cNvSpPr>
            <p:nvPr/>
          </p:nvSpPr>
          <p:spPr bwMode="auto">
            <a:xfrm>
              <a:off x="3894138" y="3440113"/>
              <a:ext cx="6191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16"/>
                </a:cxn>
                <a:cxn ang="0">
                  <a:pos x="11" y="17"/>
                </a:cxn>
                <a:cxn ang="0">
                  <a:pos x="12" y="19"/>
                </a:cxn>
                <a:cxn ang="0">
                  <a:pos x="14" y="20"/>
                </a:cxn>
                <a:cxn ang="0">
                  <a:pos x="24" y="20"/>
                </a:cxn>
                <a:cxn ang="0">
                  <a:pos x="26" y="19"/>
                </a:cxn>
                <a:cxn ang="0">
                  <a:pos x="27" y="17"/>
                </a:cxn>
                <a:cxn ang="0">
                  <a:pos x="28" y="16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39" y="16"/>
                </a:cxn>
                <a:cxn ang="0">
                  <a:pos x="37" y="23"/>
                </a:cxn>
                <a:cxn ang="0">
                  <a:pos x="30" y="28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8" y="28"/>
                </a:cxn>
                <a:cxn ang="0">
                  <a:pos x="2" y="23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39" h="30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39" y="16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8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340"/>
            <p:cNvSpPr>
              <a:spLocks noChangeArrowheads="1"/>
            </p:cNvSpPr>
            <p:nvPr/>
          </p:nvSpPr>
          <p:spPr bwMode="auto">
            <a:xfrm>
              <a:off x="3916363" y="3317875"/>
              <a:ext cx="15875" cy="127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41"/>
            <p:cNvSpPr>
              <a:spLocks noEditPoints="1"/>
            </p:cNvSpPr>
            <p:nvPr/>
          </p:nvSpPr>
          <p:spPr bwMode="auto">
            <a:xfrm>
              <a:off x="4027488" y="3324225"/>
              <a:ext cx="93663" cy="147638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30" y="14"/>
                </a:cxn>
                <a:cxn ang="0">
                  <a:pos x="12" y="22"/>
                </a:cxn>
                <a:cxn ang="0">
                  <a:pos x="49" y="72"/>
                </a:cxn>
                <a:cxn ang="0">
                  <a:pos x="49" y="10"/>
                </a:cxn>
                <a:cxn ang="0">
                  <a:pos x="54" y="0"/>
                </a:cxn>
                <a:cxn ang="0">
                  <a:pos x="56" y="0"/>
                </a:cxn>
                <a:cxn ang="0">
                  <a:pos x="58" y="1"/>
                </a:cxn>
                <a:cxn ang="0">
                  <a:pos x="59" y="3"/>
                </a:cxn>
                <a:cxn ang="0">
                  <a:pos x="59" y="90"/>
                </a:cxn>
                <a:cxn ang="0">
                  <a:pos x="56" y="93"/>
                </a:cxn>
                <a:cxn ang="0">
                  <a:pos x="52" y="93"/>
                </a:cxn>
                <a:cxn ang="0">
                  <a:pos x="50" y="91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18" y="7"/>
                </a:cxn>
                <a:cxn ang="0">
                  <a:pos x="35" y="2"/>
                </a:cxn>
                <a:cxn ang="0">
                  <a:pos x="54" y="0"/>
                </a:cxn>
              </a:cxnLst>
              <a:rect l="0" t="0" r="r" b="b"/>
              <a:pathLst>
                <a:path w="59" h="93">
                  <a:moveTo>
                    <a:pt x="49" y="10"/>
                  </a:moveTo>
                  <a:lnTo>
                    <a:pt x="30" y="14"/>
                  </a:lnTo>
                  <a:lnTo>
                    <a:pt x="12" y="22"/>
                  </a:lnTo>
                  <a:lnTo>
                    <a:pt x="49" y="72"/>
                  </a:lnTo>
                  <a:lnTo>
                    <a:pt x="49" y="10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59" y="90"/>
                  </a:lnTo>
                  <a:lnTo>
                    <a:pt x="56" y="93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18" y="7"/>
                  </a:lnTo>
                  <a:lnTo>
                    <a:pt x="35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42"/>
            <p:cNvSpPr>
              <a:spLocks noEditPoints="1"/>
            </p:cNvSpPr>
            <p:nvPr/>
          </p:nvSpPr>
          <p:spPr bwMode="auto">
            <a:xfrm>
              <a:off x="3973513" y="3324225"/>
              <a:ext cx="277813" cy="279400"/>
            </a:xfrm>
            <a:custGeom>
              <a:avLst/>
              <a:gdLst/>
              <a:ahLst/>
              <a:cxnLst>
                <a:cxn ang="0">
                  <a:pos x="93" y="10"/>
                </a:cxn>
                <a:cxn ang="0">
                  <a:pos x="93" y="90"/>
                </a:cxn>
                <a:cxn ang="0">
                  <a:pos x="90" y="93"/>
                </a:cxn>
                <a:cxn ang="0">
                  <a:pos x="86" y="93"/>
                </a:cxn>
                <a:cxn ang="0">
                  <a:pos x="84" y="91"/>
                </a:cxn>
                <a:cxn ang="0">
                  <a:pos x="38" y="28"/>
                </a:cxn>
                <a:cxn ang="0">
                  <a:pos x="26" y="40"/>
                </a:cxn>
                <a:cxn ang="0">
                  <a:pos x="17" y="55"/>
                </a:cxn>
                <a:cxn ang="0">
                  <a:pos x="11" y="70"/>
                </a:cxn>
                <a:cxn ang="0">
                  <a:pos x="9" y="88"/>
                </a:cxn>
                <a:cxn ang="0">
                  <a:pos x="12" y="108"/>
                </a:cxn>
                <a:cxn ang="0">
                  <a:pos x="20" y="127"/>
                </a:cxn>
                <a:cxn ang="0">
                  <a:pos x="32" y="143"/>
                </a:cxn>
                <a:cxn ang="0">
                  <a:pos x="49" y="156"/>
                </a:cxn>
                <a:cxn ang="0">
                  <a:pos x="67" y="163"/>
                </a:cxn>
                <a:cxn ang="0">
                  <a:pos x="88" y="166"/>
                </a:cxn>
                <a:cxn ang="0">
                  <a:pos x="108" y="163"/>
                </a:cxn>
                <a:cxn ang="0">
                  <a:pos x="127" y="156"/>
                </a:cxn>
                <a:cxn ang="0">
                  <a:pos x="142" y="143"/>
                </a:cxn>
                <a:cxn ang="0">
                  <a:pos x="155" y="127"/>
                </a:cxn>
                <a:cxn ang="0">
                  <a:pos x="162" y="108"/>
                </a:cxn>
                <a:cxn ang="0">
                  <a:pos x="165" y="88"/>
                </a:cxn>
                <a:cxn ang="0">
                  <a:pos x="163" y="68"/>
                </a:cxn>
                <a:cxn ang="0">
                  <a:pos x="156" y="50"/>
                </a:cxn>
                <a:cxn ang="0">
                  <a:pos x="144" y="35"/>
                </a:cxn>
                <a:cxn ang="0">
                  <a:pos x="129" y="23"/>
                </a:cxn>
                <a:cxn ang="0">
                  <a:pos x="112" y="15"/>
                </a:cxn>
                <a:cxn ang="0">
                  <a:pos x="93" y="10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111" y="3"/>
                </a:cxn>
                <a:cxn ang="0">
                  <a:pos x="132" y="13"/>
                </a:cxn>
                <a:cxn ang="0">
                  <a:pos x="150" y="26"/>
                </a:cxn>
                <a:cxn ang="0">
                  <a:pos x="163" y="43"/>
                </a:cxn>
                <a:cxn ang="0">
                  <a:pos x="172" y="64"/>
                </a:cxn>
                <a:cxn ang="0">
                  <a:pos x="175" y="88"/>
                </a:cxn>
                <a:cxn ang="0">
                  <a:pos x="173" y="108"/>
                </a:cxn>
                <a:cxn ang="0">
                  <a:pos x="166" y="127"/>
                </a:cxn>
                <a:cxn ang="0">
                  <a:pos x="156" y="143"/>
                </a:cxn>
                <a:cxn ang="0">
                  <a:pos x="142" y="157"/>
                </a:cxn>
                <a:cxn ang="0">
                  <a:pos x="126" y="167"/>
                </a:cxn>
                <a:cxn ang="0">
                  <a:pos x="108" y="174"/>
                </a:cxn>
                <a:cxn ang="0">
                  <a:pos x="88" y="176"/>
                </a:cxn>
                <a:cxn ang="0">
                  <a:pos x="67" y="174"/>
                </a:cxn>
                <a:cxn ang="0">
                  <a:pos x="50" y="167"/>
                </a:cxn>
                <a:cxn ang="0">
                  <a:pos x="33" y="157"/>
                </a:cxn>
                <a:cxn ang="0">
                  <a:pos x="20" y="143"/>
                </a:cxn>
                <a:cxn ang="0">
                  <a:pos x="9" y="127"/>
                </a:cxn>
                <a:cxn ang="0">
                  <a:pos x="2" y="108"/>
                </a:cxn>
                <a:cxn ang="0">
                  <a:pos x="0" y="88"/>
                </a:cxn>
                <a:cxn ang="0">
                  <a:pos x="2" y="67"/>
                </a:cxn>
                <a:cxn ang="0">
                  <a:pos x="9" y="48"/>
                </a:cxn>
                <a:cxn ang="0">
                  <a:pos x="21" y="31"/>
                </a:cxn>
                <a:cxn ang="0">
                  <a:pos x="36" y="17"/>
                </a:cxn>
                <a:cxn ang="0">
                  <a:pos x="38" y="16"/>
                </a:cxn>
                <a:cxn ang="0">
                  <a:pos x="40" y="16"/>
                </a:cxn>
                <a:cxn ang="0">
                  <a:pos x="41" y="17"/>
                </a:cxn>
                <a:cxn ang="0">
                  <a:pos x="43" y="18"/>
                </a:cxn>
                <a:cxn ang="0">
                  <a:pos x="83" y="72"/>
                </a:cxn>
                <a:cxn ang="0">
                  <a:pos x="83" y="3"/>
                </a:cxn>
                <a:cxn ang="0">
                  <a:pos x="84" y="1"/>
                </a:cxn>
                <a:cxn ang="0">
                  <a:pos x="86" y="0"/>
                </a:cxn>
              </a:cxnLst>
              <a:rect l="0" t="0" r="r" b="b"/>
              <a:pathLst>
                <a:path w="175" h="176">
                  <a:moveTo>
                    <a:pt x="93" y="10"/>
                  </a:moveTo>
                  <a:lnTo>
                    <a:pt x="93" y="90"/>
                  </a:lnTo>
                  <a:lnTo>
                    <a:pt x="90" y="93"/>
                  </a:lnTo>
                  <a:lnTo>
                    <a:pt x="86" y="93"/>
                  </a:lnTo>
                  <a:lnTo>
                    <a:pt x="84" y="91"/>
                  </a:lnTo>
                  <a:lnTo>
                    <a:pt x="38" y="28"/>
                  </a:lnTo>
                  <a:lnTo>
                    <a:pt x="26" y="40"/>
                  </a:lnTo>
                  <a:lnTo>
                    <a:pt x="17" y="55"/>
                  </a:lnTo>
                  <a:lnTo>
                    <a:pt x="11" y="70"/>
                  </a:lnTo>
                  <a:lnTo>
                    <a:pt x="9" y="88"/>
                  </a:lnTo>
                  <a:lnTo>
                    <a:pt x="12" y="108"/>
                  </a:lnTo>
                  <a:lnTo>
                    <a:pt x="20" y="127"/>
                  </a:lnTo>
                  <a:lnTo>
                    <a:pt x="32" y="143"/>
                  </a:lnTo>
                  <a:lnTo>
                    <a:pt x="49" y="156"/>
                  </a:lnTo>
                  <a:lnTo>
                    <a:pt x="67" y="163"/>
                  </a:lnTo>
                  <a:lnTo>
                    <a:pt x="88" y="166"/>
                  </a:lnTo>
                  <a:lnTo>
                    <a:pt x="108" y="163"/>
                  </a:lnTo>
                  <a:lnTo>
                    <a:pt x="127" y="156"/>
                  </a:lnTo>
                  <a:lnTo>
                    <a:pt x="142" y="143"/>
                  </a:lnTo>
                  <a:lnTo>
                    <a:pt x="155" y="127"/>
                  </a:lnTo>
                  <a:lnTo>
                    <a:pt x="162" y="108"/>
                  </a:lnTo>
                  <a:lnTo>
                    <a:pt x="165" y="88"/>
                  </a:lnTo>
                  <a:lnTo>
                    <a:pt x="163" y="68"/>
                  </a:lnTo>
                  <a:lnTo>
                    <a:pt x="156" y="50"/>
                  </a:lnTo>
                  <a:lnTo>
                    <a:pt x="144" y="35"/>
                  </a:lnTo>
                  <a:lnTo>
                    <a:pt x="129" y="23"/>
                  </a:lnTo>
                  <a:lnTo>
                    <a:pt x="112" y="15"/>
                  </a:lnTo>
                  <a:lnTo>
                    <a:pt x="93" y="10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111" y="3"/>
                  </a:lnTo>
                  <a:lnTo>
                    <a:pt x="132" y="13"/>
                  </a:lnTo>
                  <a:lnTo>
                    <a:pt x="150" y="26"/>
                  </a:lnTo>
                  <a:lnTo>
                    <a:pt x="163" y="43"/>
                  </a:lnTo>
                  <a:lnTo>
                    <a:pt x="172" y="64"/>
                  </a:lnTo>
                  <a:lnTo>
                    <a:pt x="175" y="88"/>
                  </a:lnTo>
                  <a:lnTo>
                    <a:pt x="173" y="108"/>
                  </a:lnTo>
                  <a:lnTo>
                    <a:pt x="166" y="127"/>
                  </a:lnTo>
                  <a:lnTo>
                    <a:pt x="156" y="143"/>
                  </a:lnTo>
                  <a:lnTo>
                    <a:pt x="142" y="157"/>
                  </a:lnTo>
                  <a:lnTo>
                    <a:pt x="126" y="167"/>
                  </a:lnTo>
                  <a:lnTo>
                    <a:pt x="108" y="174"/>
                  </a:lnTo>
                  <a:lnTo>
                    <a:pt x="88" y="176"/>
                  </a:lnTo>
                  <a:lnTo>
                    <a:pt x="67" y="174"/>
                  </a:lnTo>
                  <a:lnTo>
                    <a:pt x="50" y="167"/>
                  </a:lnTo>
                  <a:lnTo>
                    <a:pt x="33" y="157"/>
                  </a:lnTo>
                  <a:lnTo>
                    <a:pt x="20" y="143"/>
                  </a:lnTo>
                  <a:lnTo>
                    <a:pt x="9" y="127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2" y="67"/>
                  </a:lnTo>
                  <a:lnTo>
                    <a:pt x="9" y="48"/>
                  </a:lnTo>
                  <a:lnTo>
                    <a:pt x="21" y="31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83" y="72"/>
                  </a:lnTo>
                  <a:lnTo>
                    <a:pt x="83" y="3"/>
                  </a:lnTo>
                  <a:lnTo>
                    <a:pt x="84" y="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43"/>
            <p:cNvSpPr>
              <a:spLocks noEditPoints="1"/>
            </p:cNvSpPr>
            <p:nvPr/>
          </p:nvSpPr>
          <p:spPr bwMode="auto">
            <a:xfrm>
              <a:off x="4105275" y="3324225"/>
              <a:ext cx="146050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85"/>
                </a:cxn>
                <a:cxn ang="0">
                  <a:pos x="80" y="107"/>
                </a:cxn>
                <a:cxn ang="0">
                  <a:pos x="83" y="89"/>
                </a:cxn>
                <a:cxn ang="0">
                  <a:pos x="81" y="70"/>
                </a:cxn>
                <a:cxn ang="0">
                  <a:pos x="74" y="53"/>
                </a:cxn>
                <a:cxn ang="0">
                  <a:pos x="65" y="39"/>
                </a:cxn>
                <a:cxn ang="0">
                  <a:pos x="55" y="29"/>
                </a:cxn>
                <a:cxn ang="0">
                  <a:pos x="43" y="21"/>
                </a:cxn>
                <a:cxn ang="0">
                  <a:pos x="28" y="15"/>
                </a:cxn>
                <a:cxn ang="0">
                  <a:pos x="19" y="12"/>
                </a:cxn>
                <a:cxn ang="0">
                  <a:pos x="10" y="1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8" y="1"/>
                </a:cxn>
                <a:cxn ang="0">
                  <a:pos x="31" y="4"/>
                </a:cxn>
                <a:cxn ang="0">
                  <a:pos x="48" y="12"/>
                </a:cxn>
                <a:cxn ang="0">
                  <a:pos x="62" y="21"/>
                </a:cxn>
                <a:cxn ang="0">
                  <a:pos x="74" y="33"/>
                </a:cxn>
                <a:cxn ang="0">
                  <a:pos x="83" y="49"/>
                </a:cxn>
                <a:cxn ang="0">
                  <a:pos x="90" y="70"/>
                </a:cxn>
                <a:cxn ang="0">
                  <a:pos x="92" y="93"/>
                </a:cxn>
                <a:cxn ang="0">
                  <a:pos x="88" y="116"/>
                </a:cxn>
                <a:cxn ang="0">
                  <a:pos x="87" y="117"/>
                </a:cxn>
                <a:cxn ang="0">
                  <a:pos x="86" y="119"/>
                </a:cxn>
                <a:cxn ang="0">
                  <a:pos x="82" y="119"/>
                </a:cxn>
                <a:cxn ang="0">
                  <a:pos x="3" y="93"/>
                </a:cxn>
                <a:cxn ang="0">
                  <a:pos x="0" y="90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92" h="119">
                  <a:moveTo>
                    <a:pt x="10" y="10"/>
                  </a:moveTo>
                  <a:lnTo>
                    <a:pt x="10" y="85"/>
                  </a:lnTo>
                  <a:lnTo>
                    <a:pt x="80" y="107"/>
                  </a:lnTo>
                  <a:lnTo>
                    <a:pt x="83" y="89"/>
                  </a:lnTo>
                  <a:lnTo>
                    <a:pt x="81" y="70"/>
                  </a:lnTo>
                  <a:lnTo>
                    <a:pt x="74" y="53"/>
                  </a:lnTo>
                  <a:lnTo>
                    <a:pt x="65" y="39"/>
                  </a:lnTo>
                  <a:lnTo>
                    <a:pt x="55" y="29"/>
                  </a:lnTo>
                  <a:lnTo>
                    <a:pt x="43" y="21"/>
                  </a:lnTo>
                  <a:lnTo>
                    <a:pt x="28" y="15"/>
                  </a:lnTo>
                  <a:lnTo>
                    <a:pt x="19" y="12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18" y="1"/>
                  </a:lnTo>
                  <a:lnTo>
                    <a:pt x="31" y="4"/>
                  </a:lnTo>
                  <a:lnTo>
                    <a:pt x="48" y="12"/>
                  </a:lnTo>
                  <a:lnTo>
                    <a:pt x="62" y="21"/>
                  </a:lnTo>
                  <a:lnTo>
                    <a:pt x="74" y="33"/>
                  </a:lnTo>
                  <a:lnTo>
                    <a:pt x="83" y="49"/>
                  </a:lnTo>
                  <a:lnTo>
                    <a:pt x="90" y="70"/>
                  </a:lnTo>
                  <a:lnTo>
                    <a:pt x="92" y="93"/>
                  </a:lnTo>
                  <a:lnTo>
                    <a:pt x="88" y="116"/>
                  </a:lnTo>
                  <a:lnTo>
                    <a:pt x="87" y="117"/>
                  </a:lnTo>
                  <a:lnTo>
                    <a:pt x="86" y="119"/>
                  </a:lnTo>
                  <a:lnTo>
                    <a:pt x="82" y="119"/>
                  </a:lnTo>
                  <a:lnTo>
                    <a:pt x="3" y="93"/>
                  </a:lnTo>
                  <a:lnTo>
                    <a:pt x="0" y="90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96421" y="3037817"/>
            <a:ext cx="546100" cy="423862"/>
            <a:chOff x="9894888" y="3132138"/>
            <a:chExt cx="546100" cy="423862"/>
          </a:xfrm>
          <a:solidFill>
            <a:srgbClr val="16448E"/>
          </a:solidFill>
        </p:grpSpPr>
        <p:sp>
          <p:nvSpPr>
            <p:cNvPr id="57" name="Freeform 663"/>
            <p:cNvSpPr>
              <a:spLocks noEditPoints="1"/>
            </p:cNvSpPr>
            <p:nvPr/>
          </p:nvSpPr>
          <p:spPr bwMode="auto">
            <a:xfrm>
              <a:off x="9894888" y="3181350"/>
              <a:ext cx="546100" cy="37465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225"/>
                </a:cxn>
                <a:cxn ang="0">
                  <a:pos x="334" y="225"/>
                </a:cxn>
                <a:cxn ang="0">
                  <a:pos x="334" y="11"/>
                </a:cxn>
                <a:cxn ang="0">
                  <a:pos x="9" y="11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236"/>
                </a:cxn>
                <a:cxn ang="0">
                  <a:pos x="0" y="236"/>
                </a:cxn>
                <a:cxn ang="0">
                  <a:pos x="0" y="0"/>
                </a:cxn>
              </a:cxnLst>
              <a:rect l="0" t="0" r="r" b="b"/>
              <a:pathLst>
                <a:path w="344" h="236">
                  <a:moveTo>
                    <a:pt x="9" y="11"/>
                  </a:moveTo>
                  <a:lnTo>
                    <a:pt x="9" y="225"/>
                  </a:lnTo>
                  <a:lnTo>
                    <a:pt x="334" y="225"/>
                  </a:lnTo>
                  <a:lnTo>
                    <a:pt x="334" y="11"/>
                  </a:lnTo>
                  <a:lnTo>
                    <a:pt x="9" y="11"/>
                  </a:lnTo>
                  <a:close/>
                  <a:moveTo>
                    <a:pt x="0" y="0"/>
                  </a:moveTo>
                  <a:lnTo>
                    <a:pt x="344" y="0"/>
                  </a:lnTo>
                  <a:lnTo>
                    <a:pt x="344" y="236"/>
                  </a:lnTo>
                  <a:lnTo>
                    <a:pt x="0" y="2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664"/>
            <p:cNvSpPr>
              <a:spLocks noEditPoints="1"/>
            </p:cNvSpPr>
            <p:nvPr/>
          </p:nvSpPr>
          <p:spPr bwMode="auto">
            <a:xfrm>
              <a:off x="9948863" y="3236913"/>
              <a:ext cx="438150" cy="265113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156"/>
                </a:cxn>
                <a:cxn ang="0">
                  <a:pos x="266" y="156"/>
                </a:cxn>
                <a:cxn ang="0">
                  <a:pos x="266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167"/>
                </a:cxn>
                <a:cxn ang="0">
                  <a:pos x="0" y="167"/>
                </a:cxn>
                <a:cxn ang="0">
                  <a:pos x="0" y="0"/>
                </a:cxn>
              </a:cxnLst>
              <a:rect l="0" t="0" r="r" b="b"/>
              <a:pathLst>
                <a:path w="276" h="167">
                  <a:moveTo>
                    <a:pt x="9" y="10"/>
                  </a:moveTo>
                  <a:lnTo>
                    <a:pt x="9" y="156"/>
                  </a:lnTo>
                  <a:lnTo>
                    <a:pt x="266" y="156"/>
                  </a:lnTo>
                  <a:lnTo>
                    <a:pt x="266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276" y="0"/>
                  </a:lnTo>
                  <a:lnTo>
                    <a:pt x="276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665"/>
            <p:cNvSpPr>
              <a:spLocks noEditPoints="1"/>
            </p:cNvSpPr>
            <p:nvPr/>
          </p:nvSpPr>
          <p:spPr bwMode="auto">
            <a:xfrm>
              <a:off x="9948863" y="3236913"/>
              <a:ext cx="438150" cy="6667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31"/>
                </a:cxn>
                <a:cxn ang="0">
                  <a:pos x="266" y="31"/>
                </a:cxn>
                <a:cxn ang="0">
                  <a:pos x="266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76" h="42">
                  <a:moveTo>
                    <a:pt x="9" y="10"/>
                  </a:moveTo>
                  <a:lnTo>
                    <a:pt x="9" y="31"/>
                  </a:lnTo>
                  <a:lnTo>
                    <a:pt x="266" y="31"/>
                  </a:lnTo>
                  <a:lnTo>
                    <a:pt x="266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276" y="0"/>
                  </a:lnTo>
                  <a:lnTo>
                    <a:pt x="276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66"/>
            <p:cNvSpPr>
              <a:spLocks noEditPoints="1"/>
            </p:cNvSpPr>
            <p:nvPr/>
          </p:nvSpPr>
          <p:spPr bwMode="auto">
            <a:xfrm>
              <a:off x="9894888" y="3132138"/>
              <a:ext cx="546100" cy="6667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33"/>
                </a:cxn>
                <a:cxn ang="0">
                  <a:pos x="334" y="33"/>
                </a:cxn>
                <a:cxn ang="0">
                  <a:pos x="334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344" h="42">
                  <a:moveTo>
                    <a:pt x="9" y="10"/>
                  </a:moveTo>
                  <a:lnTo>
                    <a:pt x="9" y="33"/>
                  </a:lnTo>
                  <a:lnTo>
                    <a:pt x="334" y="33"/>
                  </a:lnTo>
                  <a:lnTo>
                    <a:pt x="334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344" y="0"/>
                  </a:lnTo>
                  <a:lnTo>
                    <a:pt x="3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667"/>
            <p:cNvSpPr>
              <a:spLocks noChangeArrowheads="1"/>
            </p:cNvSpPr>
            <p:nvPr/>
          </p:nvSpPr>
          <p:spPr bwMode="auto">
            <a:xfrm>
              <a:off x="9920288" y="3157538"/>
              <a:ext cx="1746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68"/>
            <p:cNvSpPr>
              <a:spLocks noChangeArrowheads="1"/>
            </p:cNvSpPr>
            <p:nvPr/>
          </p:nvSpPr>
          <p:spPr bwMode="auto">
            <a:xfrm>
              <a:off x="9950451" y="3157538"/>
              <a:ext cx="158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69"/>
            <p:cNvSpPr>
              <a:spLocks noChangeArrowheads="1"/>
            </p:cNvSpPr>
            <p:nvPr/>
          </p:nvSpPr>
          <p:spPr bwMode="auto">
            <a:xfrm>
              <a:off x="9977438" y="3157538"/>
              <a:ext cx="190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70"/>
            <p:cNvSpPr>
              <a:spLocks noChangeArrowheads="1"/>
            </p:cNvSpPr>
            <p:nvPr/>
          </p:nvSpPr>
          <p:spPr bwMode="auto">
            <a:xfrm>
              <a:off x="9972676" y="3262313"/>
              <a:ext cx="1587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71"/>
            <p:cNvSpPr>
              <a:spLocks noChangeArrowheads="1"/>
            </p:cNvSpPr>
            <p:nvPr/>
          </p:nvSpPr>
          <p:spPr bwMode="auto">
            <a:xfrm>
              <a:off x="10017126" y="3348038"/>
              <a:ext cx="158750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72"/>
            <p:cNvSpPr>
              <a:spLocks noChangeArrowheads="1"/>
            </p:cNvSpPr>
            <p:nvPr/>
          </p:nvSpPr>
          <p:spPr bwMode="auto">
            <a:xfrm>
              <a:off x="10017126" y="3384550"/>
              <a:ext cx="29527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73"/>
            <p:cNvSpPr>
              <a:spLocks noChangeArrowheads="1"/>
            </p:cNvSpPr>
            <p:nvPr/>
          </p:nvSpPr>
          <p:spPr bwMode="auto">
            <a:xfrm>
              <a:off x="10017126" y="3422650"/>
              <a:ext cx="2952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74"/>
            <p:cNvSpPr>
              <a:spLocks noChangeArrowheads="1"/>
            </p:cNvSpPr>
            <p:nvPr/>
          </p:nvSpPr>
          <p:spPr bwMode="auto">
            <a:xfrm>
              <a:off x="10342563" y="3262313"/>
              <a:ext cx="190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113090" y="3831380"/>
            <a:ext cx="503238" cy="558801"/>
            <a:chOff x="8250238" y="3959225"/>
            <a:chExt cx="503238" cy="558801"/>
          </a:xfrm>
          <a:solidFill>
            <a:srgbClr val="16448E"/>
          </a:solidFill>
        </p:grpSpPr>
        <p:sp>
          <p:nvSpPr>
            <p:cNvPr id="70" name="Freeform 1143"/>
            <p:cNvSpPr>
              <a:spLocks/>
            </p:cNvSpPr>
            <p:nvPr/>
          </p:nvSpPr>
          <p:spPr bwMode="auto">
            <a:xfrm>
              <a:off x="8421688" y="4065588"/>
              <a:ext cx="130175" cy="1016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7"/>
                </a:cxn>
                <a:cxn ang="0">
                  <a:pos x="5" y="64"/>
                </a:cxn>
                <a:cxn ang="0">
                  <a:pos x="0" y="56"/>
                </a:cxn>
                <a:cxn ang="0">
                  <a:pos x="75" y="0"/>
                </a:cxn>
              </a:cxnLst>
              <a:rect l="0" t="0" r="r" b="b"/>
              <a:pathLst>
                <a:path w="82" h="64">
                  <a:moveTo>
                    <a:pt x="75" y="0"/>
                  </a:moveTo>
                  <a:lnTo>
                    <a:pt x="82" y="7"/>
                  </a:lnTo>
                  <a:lnTo>
                    <a:pt x="5" y="64"/>
                  </a:lnTo>
                  <a:lnTo>
                    <a:pt x="0" y="56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44"/>
            <p:cNvSpPr>
              <a:spLocks/>
            </p:cNvSpPr>
            <p:nvPr/>
          </p:nvSpPr>
          <p:spPr bwMode="auto">
            <a:xfrm>
              <a:off x="8423276" y="4302125"/>
              <a:ext cx="133350" cy="1047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4" y="57"/>
                </a:cxn>
                <a:cxn ang="0">
                  <a:pos x="77" y="6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84" h="66">
                  <a:moveTo>
                    <a:pt x="6" y="0"/>
                  </a:moveTo>
                  <a:lnTo>
                    <a:pt x="84" y="57"/>
                  </a:lnTo>
                  <a:lnTo>
                    <a:pt x="77" y="6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45"/>
            <p:cNvSpPr>
              <a:spLocks noEditPoints="1"/>
            </p:cNvSpPr>
            <p:nvPr/>
          </p:nvSpPr>
          <p:spPr bwMode="auto">
            <a:xfrm>
              <a:off x="8250238" y="4125913"/>
              <a:ext cx="217488" cy="217488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49" y="14"/>
                </a:cxn>
                <a:cxn ang="0">
                  <a:pos x="34" y="21"/>
                </a:cxn>
                <a:cxn ang="0">
                  <a:pos x="21" y="34"/>
                </a:cxn>
                <a:cxn ang="0">
                  <a:pos x="13" y="51"/>
                </a:cxn>
                <a:cxn ang="0">
                  <a:pos x="10" y="69"/>
                </a:cxn>
                <a:cxn ang="0">
                  <a:pos x="13" y="88"/>
                </a:cxn>
                <a:cxn ang="0">
                  <a:pos x="21" y="103"/>
                </a:cxn>
                <a:cxn ang="0">
                  <a:pos x="34" y="116"/>
                </a:cxn>
                <a:cxn ang="0">
                  <a:pos x="49" y="124"/>
                </a:cxn>
                <a:cxn ang="0">
                  <a:pos x="68" y="127"/>
                </a:cxn>
                <a:cxn ang="0">
                  <a:pos x="86" y="124"/>
                </a:cxn>
                <a:cxn ang="0">
                  <a:pos x="102" y="116"/>
                </a:cxn>
                <a:cxn ang="0">
                  <a:pos x="115" y="103"/>
                </a:cxn>
                <a:cxn ang="0">
                  <a:pos x="124" y="88"/>
                </a:cxn>
                <a:cxn ang="0">
                  <a:pos x="127" y="69"/>
                </a:cxn>
                <a:cxn ang="0">
                  <a:pos x="124" y="51"/>
                </a:cxn>
                <a:cxn ang="0">
                  <a:pos x="115" y="34"/>
                </a:cxn>
                <a:cxn ang="0">
                  <a:pos x="102" y="21"/>
                </a:cxn>
                <a:cxn ang="0">
                  <a:pos x="86" y="14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86" y="2"/>
                </a:cxn>
                <a:cxn ang="0">
                  <a:pos x="103" y="10"/>
                </a:cxn>
                <a:cxn ang="0">
                  <a:pos x="116" y="21"/>
                </a:cxn>
                <a:cxn ang="0">
                  <a:pos x="128" y="34"/>
                </a:cxn>
                <a:cxn ang="0">
                  <a:pos x="135" y="51"/>
                </a:cxn>
                <a:cxn ang="0">
                  <a:pos x="137" y="69"/>
                </a:cxn>
                <a:cxn ang="0">
                  <a:pos x="135" y="87"/>
                </a:cxn>
                <a:cxn ang="0">
                  <a:pos x="128" y="103"/>
                </a:cxn>
                <a:cxn ang="0">
                  <a:pos x="116" y="118"/>
                </a:cxn>
                <a:cxn ang="0">
                  <a:pos x="103" y="128"/>
                </a:cxn>
                <a:cxn ang="0">
                  <a:pos x="86" y="135"/>
                </a:cxn>
                <a:cxn ang="0">
                  <a:pos x="68" y="137"/>
                </a:cxn>
                <a:cxn ang="0">
                  <a:pos x="49" y="135"/>
                </a:cxn>
                <a:cxn ang="0">
                  <a:pos x="33" y="128"/>
                </a:cxn>
                <a:cxn ang="0">
                  <a:pos x="19" y="118"/>
                </a:cxn>
                <a:cxn ang="0">
                  <a:pos x="9" y="103"/>
                </a:cxn>
                <a:cxn ang="0">
                  <a:pos x="2" y="87"/>
                </a:cxn>
                <a:cxn ang="0">
                  <a:pos x="0" y="69"/>
                </a:cxn>
                <a:cxn ang="0">
                  <a:pos x="2" y="51"/>
                </a:cxn>
                <a:cxn ang="0">
                  <a:pos x="9" y="34"/>
                </a:cxn>
                <a:cxn ang="0">
                  <a:pos x="19" y="21"/>
                </a:cxn>
                <a:cxn ang="0">
                  <a:pos x="33" y="10"/>
                </a:cxn>
                <a:cxn ang="0">
                  <a:pos x="49" y="2"/>
                </a:cxn>
                <a:cxn ang="0">
                  <a:pos x="68" y="0"/>
                </a:cxn>
              </a:cxnLst>
              <a:rect l="0" t="0" r="r" b="b"/>
              <a:pathLst>
                <a:path w="137" h="137">
                  <a:moveTo>
                    <a:pt x="68" y="11"/>
                  </a:moveTo>
                  <a:lnTo>
                    <a:pt x="49" y="14"/>
                  </a:lnTo>
                  <a:lnTo>
                    <a:pt x="34" y="21"/>
                  </a:lnTo>
                  <a:lnTo>
                    <a:pt x="21" y="34"/>
                  </a:lnTo>
                  <a:lnTo>
                    <a:pt x="13" y="51"/>
                  </a:lnTo>
                  <a:lnTo>
                    <a:pt x="10" y="69"/>
                  </a:lnTo>
                  <a:lnTo>
                    <a:pt x="13" y="88"/>
                  </a:lnTo>
                  <a:lnTo>
                    <a:pt x="21" y="103"/>
                  </a:lnTo>
                  <a:lnTo>
                    <a:pt x="34" y="116"/>
                  </a:lnTo>
                  <a:lnTo>
                    <a:pt x="49" y="124"/>
                  </a:lnTo>
                  <a:lnTo>
                    <a:pt x="68" y="127"/>
                  </a:lnTo>
                  <a:lnTo>
                    <a:pt x="86" y="124"/>
                  </a:lnTo>
                  <a:lnTo>
                    <a:pt x="102" y="116"/>
                  </a:lnTo>
                  <a:lnTo>
                    <a:pt x="115" y="103"/>
                  </a:lnTo>
                  <a:lnTo>
                    <a:pt x="124" y="88"/>
                  </a:lnTo>
                  <a:lnTo>
                    <a:pt x="127" y="69"/>
                  </a:lnTo>
                  <a:lnTo>
                    <a:pt x="124" y="51"/>
                  </a:lnTo>
                  <a:lnTo>
                    <a:pt x="115" y="34"/>
                  </a:lnTo>
                  <a:lnTo>
                    <a:pt x="102" y="21"/>
                  </a:lnTo>
                  <a:lnTo>
                    <a:pt x="86" y="14"/>
                  </a:lnTo>
                  <a:lnTo>
                    <a:pt x="68" y="11"/>
                  </a:lnTo>
                  <a:close/>
                  <a:moveTo>
                    <a:pt x="68" y="0"/>
                  </a:moveTo>
                  <a:lnTo>
                    <a:pt x="86" y="2"/>
                  </a:lnTo>
                  <a:lnTo>
                    <a:pt x="103" y="10"/>
                  </a:lnTo>
                  <a:lnTo>
                    <a:pt x="116" y="21"/>
                  </a:lnTo>
                  <a:lnTo>
                    <a:pt x="128" y="34"/>
                  </a:lnTo>
                  <a:lnTo>
                    <a:pt x="135" y="51"/>
                  </a:lnTo>
                  <a:lnTo>
                    <a:pt x="137" y="69"/>
                  </a:lnTo>
                  <a:lnTo>
                    <a:pt x="135" y="87"/>
                  </a:lnTo>
                  <a:lnTo>
                    <a:pt x="128" y="103"/>
                  </a:lnTo>
                  <a:lnTo>
                    <a:pt x="116" y="118"/>
                  </a:lnTo>
                  <a:lnTo>
                    <a:pt x="103" y="128"/>
                  </a:lnTo>
                  <a:lnTo>
                    <a:pt x="86" y="135"/>
                  </a:lnTo>
                  <a:lnTo>
                    <a:pt x="68" y="137"/>
                  </a:lnTo>
                  <a:lnTo>
                    <a:pt x="49" y="135"/>
                  </a:lnTo>
                  <a:lnTo>
                    <a:pt x="33" y="128"/>
                  </a:lnTo>
                  <a:lnTo>
                    <a:pt x="19" y="118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1"/>
                  </a:lnTo>
                  <a:lnTo>
                    <a:pt x="33" y="10"/>
                  </a:lnTo>
                  <a:lnTo>
                    <a:pt x="49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46"/>
            <p:cNvSpPr>
              <a:spLocks noEditPoints="1"/>
            </p:cNvSpPr>
            <p:nvPr/>
          </p:nvSpPr>
          <p:spPr bwMode="auto">
            <a:xfrm>
              <a:off x="8526463" y="3959225"/>
              <a:ext cx="152400" cy="152400"/>
            </a:xfrm>
            <a:custGeom>
              <a:avLst/>
              <a:gdLst/>
              <a:ahLst/>
              <a:cxnLst>
                <a:cxn ang="0">
                  <a:pos x="47" y="11"/>
                </a:cxn>
                <a:cxn ang="0">
                  <a:pos x="33" y="14"/>
                </a:cxn>
                <a:cxn ang="0">
                  <a:pos x="22" y="22"/>
                </a:cxn>
                <a:cxn ang="0">
                  <a:pos x="13" y="33"/>
                </a:cxn>
                <a:cxn ang="0">
                  <a:pos x="10" y="49"/>
                </a:cxn>
                <a:cxn ang="0">
                  <a:pos x="13" y="63"/>
                </a:cxn>
                <a:cxn ang="0">
                  <a:pos x="22" y="75"/>
                </a:cxn>
                <a:cxn ang="0">
                  <a:pos x="33" y="84"/>
                </a:cxn>
                <a:cxn ang="0">
                  <a:pos x="47" y="87"/>
                </a:cxn>
                <a:cxn ang="0">
                  <a:pos x="60" y="85"/>
                </a:cxn>
                <a:cxn ang="0">
                  <a:pos x="70" y="80"/>
                </a:cxn>
                <a:cxn ang="0">
                  <a:pos x="78" y="71"/>
                </a:cxn>
                <a:cxn ang="0">
                  <a:pos x="84" y="61"/>
                </a:cxn>
                <a:cxn ang="0">
                  <a:pos x="86" y="49"/>
                </a:cxn>
                <a:cxn ang="0">
                  <a:pos x="83" y="33"/>
                </a:cxn>
                <a:cxn ang="0">
                  <a:pos x="74" y="22"/>
                </a:cxn>
                <a:cxn ang="0">
                  <a:pos x="63" y="14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63" y="2"/>
                </a:cxn>
                <a:cxn ang="0">
                  <a:pos x="76" y="9"/>
                </a:cxn>
                <a:cxn ang="0">
                  <a:pos x="87" y="20"/>
                </a:cxn>
                <a:cxn ang="0">
                  <a:pos x="94" y="33"/>
                </a:cxn>
                <a:cxn ang="0">
                  <a:pos x="96" y="49"/>
                </a:cxn>
                <a:cxn ang="0">
                  <a:pos x="94" y="64"/>
                </a:cxn>
                <a:cxn ang="0">
                  <a:pos x="87" y="76"/>
                </a:cxn>
                <a:cxn ang="0">
                  <a:pos x="76" y="87"/>
                </a:cxn>
                <a:cxn ang="0">
                  <a:pos x="63" y="94"/>
                </a:cxn>
                <a:cxn ang="0">
                  <a:pos x="47" y="96"/>
                </a:cxn>
                <a:cxn ang="0">
                  <a:pos x="33" y="94"/>
                </a:cxn>
                <a:cxn ang="0">
                  <a:pos x="20" y="87"/>
                </a:cxn>
                <a:cxn ang="0">
                  <a:pos x="9" y="76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7" y="0"/>
                </a:cxn>
              </a:cxnLst>
              <a:rect l="0" t="0" r="r" b="b"/>
              <a:pathLst>
                <a:path w="96" h="96">
                  <a:moveTo>
                    <a:pt x="47" y="11"/>
                  </a:moveTo>
                  <a:lnTo>
                    <a:pt x="33" y="14"/>
                  </a:lnTo>
                  <a:lnTo>
                    <a:pt x="22" y="22"/>
                  </a:lnTo>
                  <a:lnTo>
                    <a:pt x="13" y="33"/>
                  </a:lnTo>
                  <a:lnTo>
                    <a:pt x="10" y="49"/>
                  </a:lnTo>
                  <a:lnTo>
                    <a:pt x="13" y="63"/>
                  </a:lnTo>
                  <a:lnTo>
                    <a:pt x="22" y="75"/>
                  </a:lnTo>
                  <a:lnTo>
                    <a:pt x="33" y="84"/>
                  </a:lnTo>
                  <a:lnTo>
                    <a:pt x="47" y="87"/>
                  </a:lnTo>
                  <a:lnTo>
                    <a:pt x="60" y="85"/>
                  </a:lnTo>
                  <a:lnTo>
                    <a:pt x="70" y="80"/>
                  </a:lnTo>
                  <a:lnTo>
                    <a:pt x="78" y="71"/>
                  </a:lnTo>
                  <a:lnTo>
                    <a:pt x="84" y="61"/>
                  </a:lnTo>
                  <a:lnTo>
                    <a:pt x="86" y="49"/>
                  </a:lnTo>
                  <a:lnTo>
                    <a:pt x="83" y="33"/>
                  </a:lnTo>
                  <a:lnTo>
                    <a:pt x="74" y="22"/>
                  </a:lnTo>
                  <a:lnTo>
                    <a:pt x="63" y="14"/>
                  </a:lnTo>
                  <a:lnTo>
                    <a:pt x="47" y="11"/>
                  </a:lnTo>
                  <a:close/>
                  <a:moveTo>
                    <a:pt x="47" y="0"/>
                  </a:moveTo>
                  <a:lnTo>
                    <a:pt x="63" y="2"/>
                  </a:lnTo>
                  <a:lnTo>
                    <a:pt x="76" y="9"/>
                  </a:lnTo>
                  <a:lnTo>
                    <a:pt x="87" y="20"/>
                  </a:lnTo>
                  <a:lnTo>
                    <a:pt x="94" y="33"/>
                  </a:lnTo>
                  <a:lnTo>
                    <a:pt x="96" y="49"/>
                  </a:lnTo>
                  <a:lnTo>
                    <a:pt x="94" y="64"/>
                  </a:lnTo>
                  <a:lnTo>
                    <a:pt x="87" y="76"/>
                  </a:lnTo>
                  <a:lnTo>
                    <a:pt x="76" y="87"/>
                  </a:lnTo>
                  <a:lnTo>
                    <a:pt x="63" y="94"/>
                  </a:lnTo>
                  <a:lnTo>
                    <a:pt x="47" y="96"/>
                  </a:lnTo>
                  <a:lnTo>
                    <a:pt x="33" y="94"/>
                  </a:lnTo>
                  <a:lnTo>
                    <a:pt x="20" y="87"/>
                  </a:lnTo>
                  <a:lnTo>
                    <a:pt x="9" y="76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47"/>
            <p:cNvSpPr>
              <a:spLocks noEditPoints="1"/>
            </p:cNvSpPr>
            <p:nvPr/>
          </p:nvSpPr>
          <p:spPr bwMode="auto">
            <a:xfrm>
              <a:off x="8304213" y="3979863"/>
              <a:ext cx="79375" cy="80963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9" y="11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9" y="25"/>
                </a:cxn>
                <a:cxn ang="0">
                  <a:pos x="10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9" y="40"/>
                </a:cxn>
                <a:cxn ang="0">
                  <a:pos x="25" y="41"/>
                </a:cxn>
                <a:cxn ang="0">
                  <a:pos x="30" y="40"/>
                </a:cxn>
                <a:cxn ang="0">
                  <a:pos x="34" y="38"/>
                </a:cxn>
                <a:cxn ang="0">
                  <a:pos x="37" y="35"/>
                </a:cxn>
                <a:cxn ang="0">
                  <a:pos x="39" y="30"/>
                </a:cxn>
                <a:cxn ang="0">
                  <a:pos x="40" y="25"/>
                </a:cxn>
                <a:cxn ang="0">
                  <a:pos x="39" y="20"/>
                </a:cxn>
                <a:cxn ang="0">
                  <a:pos x="37" y="16"/>
                </a:cxn>
                <a:cxn ang="0">
                  <a:pos x="34" y="13"/>
                </a:cxn>
                <a:cxn ang="0">
                  <a:pos x="30" y="11"/>
                </a:cxn>
                <a:cxn ang="0">
                  <a:pos x="25" y="10"/>
                </a:cxn>
                <a:cxn ang="0">
                  <a:pos x="25" y="0"/>
                </a:cxn>
                <a:cxn ang="0">
                  <a:pos x="35" y="2"/>
                </a:cxn>
                <a:cxn ang="0">
                  <a:pos x="43" y="7"/>
                </a:cxn>
                <a:cxn ang="0">
                  <a:pos x="48" y="15"/>
                </a:cxn>
                <a:cxn ang="0">
                  <a:pos x="50" y="25"/>
                </a:cxn>
                <a:cxn ang="0">
                  <a:pos x="48" y="35"/>
                </a:cxn>
                <a:cxn ang="0">
                  <a:pos x="43" y="43"/>
                </a:cxn>
                <a:cxn ang="0">
                  <a:pos x="35" y="49"/>
                </a:cxn>
                <a:cxn ang="0">
                  <a:pos x="25" y="51"/>
                </a:cxn>
                <a:cxn ang="0">
                  <a:pos x="15" y="49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10"/>
                  </a:moveTo>
                  <a:lnTo>
                    <a:pt x="19" y="11"/>
                  </a:lnTo>
                  <a:lnTo>
                    <a:pt x="15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10" y="30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5" y="41"/>
                  </a:lnTo>
                  <a:lnTo>
                    <a:pt x="30" y="40"/>
                  </a:lnTo>
                  <a:lnTo>
                    <a:pt x="34" y="38"/>
                  </a:lnTo>
                  <a:lnTo>
                    <a:pt x="37" y="35"/>
                  </a:lnTo>
                  <a:lnTo>
                    <a:pt x="39" y="30"/>
                  </a:lnTo>
                  <a:lnTo>
                    <a:pt x="40" y="25"/>
                  </a:lnTo>
                  <a:lnTo>
                    <a:pt x="39" y="20"/>
                  </a:lnTo>
                  <a:lnTo>
                    <a:pt x="37" y="16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5" y="10"/>
                  </a:lnTo>
                  <a:close/>
                  <a:moveTo>
                    <a:pt x="25" y="0"/>
                  </a:moveTo>
                  <a:lnTo>
                    <a:pt x="35" y="2"/>
                  </a:lnTo>
                  <a:lnTo>
                    <a:pt x="43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3" y="43"/>
                  </a:lnTo>
                  <a:lnTo>
                    <a:pt x="35" y="49"/>
                  </a:lnTo>
                  <a:lnTo>
                    <a:pt x="25" y="51"/>
                  </a:lnTo>
                  <a:lnTo>
                    <a:pt x="15" y="49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48"/>
            <p:cNvSpPr>
              <a:spLocks noEditPoints="1"/>
            </p:cNvSpPr>
            <p:nvPr/>
          </p:nvSpPr>
          <p:spPr bwMode="auto">
            <a:xfrm>
              <a:off x="8674101" y="4195763"/>
              <a:ext cx="79375" cy="79375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0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1" y="20"/>
                </a:cxn>
                <a:cxn ang="0">
                  <a:pos x="10" y="25"/>
                </a:cxn>
                <a:cxn ang="0">
                  <a:pos x="11" y="31"/>
                </a:cxn>
                <a:cxn ang="0">
                  <a:pos x="13" y="35"/>
                </a:cxn>
                <a:cxn ang="0">
                  <a:pos x="16" y="38"/>
                </a:cxn>
                <a:cxn ang="0">
                  <a:pos x="20" y="40"/>
                </a:cxn>
                <a:cxn ang="0">
                  <a:pos x="26" y="41"/>
                </a:cxn>
                <a:cxn ang="0">
                  <a:pos x="31" y="40"/>
                </a:cxn>
                <a:cxn ang="0">
                  <a:pos x="35" y="38"/>
                </a:cxn>
                <a:cxn ang="0">
                  <a:pos x="38" y="35"/>
                </a:cxn>
                <a:cxn ang="0">
                  <a:pos x="40" y="31"/>
                </a:cxn>
                <a:cxn ang="0">
                  <a:pos x="41" y="25"/>
                </a:cxn>
                <a:cxn ang="0">
                  <a:pos x="40" y="20"/>
                </a:cxn>
                <a:cxn ang="0">
                  <a:pos x="38" y="16"/>
                </a:cxn>
                <a:cxn ang="0">
                  <a:pos x="35" y="13"/>
                </a:cxn>
                <a:cxn ang="0">
                  <a:pos x="31" y="11"/>
                </a:cxn>
                <a:cxn ang="0">
                  <a:pos x="26" y="10"/>
                </a:cxn>
                <a:cxn ang="0">
                  <a:pos x="26" y="0"/>
                </a:cxn>
                <a:cxn ang="0">
                  <a:pos x="35" y="2"/>
                </a:cxn>
                <a:cxn ang="0">
                  <a:pos x="43" y="7"/>
                </a:cxn>
                <a:cxn ang="0">
                  <a:pos x="48" y="15"/>
                </a:cxn>
                <a:cxn ang="0">
                  <a:pos x="50" y="25"/>
                </a:cxn>
                <a:cxn ang="0">
                  <a:pos x="48" y="35"/>
                </a:cxn>
                <a:cxn ang="0">
                  <a:pos x="43" y="43"/>
                </a:cxn>
                <a:cxn ang="0">
                  <a:pos x="35" y="48"/>
                </a:cxn>
                <a:cxn ang="0">
                  <a:pos x="26" y="50"/>
                </a:cxn>
                <a:cxn ang="0">
                  <a:pos x="15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6" y="0"/>
                </a:cxn>
              </a:cxnLst>
              <a:rect l="0" t="0" r="r" b="b"/>
              <a:pathLst>
                <a:path w="50" h="50">
                  <a:moveTo>
                    <a:pt x="26" y="10"/>
                  </a:moveTo>
                  <a:lnTo>
                    <a:pt x="20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10" y="25"/>
                  </a:lnTo>
                  <a:lnTo>
                    <a:pt x="11" y="31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6" y="41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38" y="35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6" y="10"/>
                  </a:lnTo>
                  <a:close/>
                  <a:moveTo>
                    <a:pt x="26" y="0"/>
                  </a:moveTo>
                  <a:lnTo>
                    <a:pt x="35" y="2"/>
                  </a:lnTo>
                  <a:lnTo>
                    <a:pt x="43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6" y="50"/>
                  </a:lnTo>
                  <a:lnTo>
                    <a:pt x="15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49"/>
            <p:cNvSpPr>
              <a:spLocks noEditPoints="1"/>
            </p:cNvSpPr>
            <p:nvPr/>
          </p:nvSpPr>
          <p:spPr bwMode="auto">
            <a:xfrm>
              <a:off x="8382001" y="4384675"/>
              <a:ext cx="80963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13"/>
                </a:cxn>
                <a:cxn ang="0">
                  <a:pos x="15" y="16"/>
                </a:cxn>
                <a:cxn ang="0">
                  <a:pos x="11" y="22"/>
                </a:cxn>
                <a:cxn ang="0">
                  <a:pos x="11" y="30"/>
                </a:cxn>
                <a:cxn ang="0">
                  <a:pos x="13" y="33"/>
                </a:cxn>
                <a:cxn ang="0">
                  <a:pos x="15" y="37"/>
                </a:cxn>
                <a:cxn ang="0">
                  <a:pos x="18" y="39"/>
                </a:cxn>
                <a:cxn ang="0">
                  <a:pos x="26" y="41"/>
                </a:cxn>
                <a:cxn ang="0">
                  <a:pos x="31" y="40"/>
                </a:cxn>
                <a:cxn ang="0">
                  <a:pos x="35" y="38"/>
                </a:cxn>
                <a:cxn ang="0">
                  <a:pos x="38" y="35"/>
                </a:cxn>
                <a:cxn ang="0">
                  <a:pos x="41" y="31"/>
                </a:cxn>
                <a:cxn ang="0">
                  <a:pos x="42" y="26"/>
                </a:cxn>
                <a:cxn ang="0">
                  <a:pos x="41" y="21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12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35" y="2"/>
                </a:cxn>
                <a:cxn ang="0">
                  <a:pos x="44" y="8"/>
                </a:cxn>
                <a:cxn ang="0">
                  <a:pos x="49" y="17"/>
                </a:cxn>
                <a:cxn ang="0">
                  <a:pos x="51" y="26"/>
                </a:cxn>
                <a:cxn ang="0">
                  <a:pos x="49" y="36"/>
                </a:cxn>
                <a:cxn ang="0">
                  <a:pos x="44" y="45"/>
                </a:cxn>
                <a:cxn ang="0">
                  <a:pos x="35" y="50"/>
                </a:cxn>
                <a:cxn ang="0">
                  <a:pos x="26" y="52"/>
                </a:cxn>
                <a:cxn ang="0">
                  <a:pos x="16" y="50"/>
                </a:cxn>
                <a:cxn ang="0">
                  <a:pos x="8" y="45"/>
                </a:cxn>
                <a:cxn ang="0">
                  <a:pos x="2" y="36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</a:cxnLst>
              <a:rect l="0" t="0" r="r" b="b"/>
              <a:pathLst>
                <a:path w="51" h="52">
                  <a:moveTo>
                    <a:pt x="26" y="11"/>
                  </a:moveTo>
                  <a:lnTo>
                    <a:pt x="18" y="13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18" y="39"/>
                  </a:lnTo>
                  <a:lnTo>
                    <a:pt x="26" y="41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38" y="35"/>
                  </a:lnTo>
                  <a:lnTo>
                    <a:pt x="41" y="31"/>
                  </a:lnTo>
                  <a:lnTo>
                    <a:pt x="42" y="26"/>
                  </a:lnTo>
                  <a:lnTo>
                    <a:pt x="41" y="21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6" y="11"/>
                  </a:lnTo>
                  <a:close/>
                  <a:moveTo>
                    <a:pt x="26" y="0"/>
                  </a:moveTo>
                  <a:lnTo>
                    <a:pt x="35" y="2"/>
                  </a:lnTo>
                  <a:lnTo>
                    <a:pt x="44" y="8"/>
                  </a:lnTo>
                  <a:lnTo>
                    <a:pt x="49" y="17"/>
                  </a:lnTo>
                  <a:lnTo>
                    <a:pt x="51" y="26"/>
                  </a:lnTo>
                  <a:lnTo>
                    <a:pt x="49" y="36"/>
                  </a:lnTo>
                  <a:lnTo>
                    <a:pt x="44" y="45"/>
                  </a:lnTo>
                  <a:lnTo>
                    <a:pt x="35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5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150"/>
            <p:cNvSpPr>
              <a:spLocks noChangeArrowheads="1"/>
            </p:cNvSpPr>
            <p:nvPr/>
          </p:nvSpPr>
          <p:spPr bwMode="auto">
            <a:xfrm>
              <a:off x="8594726" y="4003675"/>
              <a:ext cx="15875" cy="635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151"/>
            <p:cNvSpPr>
              <a:spLocks noChangeArrowheads="1"/>
            </p:cNvSpPr>
            <p:nvPr/>
          </p:nvSpPr>
          <p:spPr bwMode="auto">
            <a:xfrm>
              <a:off x="8570913" y="4027488"/>
              <a:ext cx="635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2"/>
            <p:cNvSpPr>
              <a:spLocks noEditPoints="1"/>
            </p:cNvSpPr>
            <p:nvPr/>
          </p:nvSpPr>
          <p:spPr bwMode="auto">
            <a:xfrm>
              <a:off x="8526463" y="4364038"/>
              <a:ext cx="152400" cy="153988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33" y="13"/>
                </a:cxn>
                <a:cxn ang="0">
                  <a:pos x="22" y="21"/>
                </a:cxn>
                <a:cxn ang="0">
                  <a:pos x="13" y="34"/>
                </a:cxn>
                <a:cxn ang="0">
                  <a:pos x="10" y="48"/>
                </a:cxn>
                <a:cxn ang="0">
                  <a:pos x="13" y="63"/>
                </a:cxn>
                <a:cxn ang="0">
                  <a:pos x="22" y="75"/>
                </a:cxn>
                <a:cxn ang="0">
                  <a:pos x="33" y="83"/>
                </a:cxn>
                <a:cxn ang="0">
                  <a:pos x="47" y="86"/>
                </a:cxn>
                <a:cxn ang="0">
                  <a:pos x="60" y="84"/>
                </a:cxn>
                <a:cxn ang="0">
                  <a:pos x="70" y="79"/>
                </a:cxn>
                <a:cxn ang="0">
                  <a:pos x="78" y="71"/>
                </a:cxn>
                <a:cxn ang="0">
                  <a:pos x="84" y="61"/>
                </a:cxn>
                <a:cxn ang="0">
                  <a:pos x="86" y="48"/>
                </a:cxn>
                <a:cxn ang="0">
                  <a:pos x="84" y="36"/>
                </a:cxn>
                <a:cxn ang="0">
                  <a:pos x="78" y="26"/>
                </a:cxn>
                <a:cxn ang="0">
                  <a:pos x="70" y="17"/>
                </a:cxn>
                <a:cxn ang="0">
                  <a:pos x="60" y="12"/>
                </a:cxn>
                <a:cxn ang="0">
                  <a:pos x="47" y="10"/>
                </a:cxn>
                <a:cxn ang="0">
                  <a:pos x="47" y="0"/>
                </a:cxn>
                <a:cxn ang="0">
                  <a:pos x="63" y="2"/>
                </a:cxn>
                <a:cxn ang="0">
                  <a:pos x="76" y="9"/>
                </a:cxn>
                <a:cxn ang="0">
                  <a:pos x="87" y="19"/>
                </a:cxn>
                <a:cxn ang="0">
                  <a:pos x="94" y="33"/>
                </a:cxn>
                <a:cxn ang="0">
                  <a:pos x="96" y="48"/>
                </a:cxn>
                <a:cxn ang="0">
                  <a:pos x="94" y="64"/>
                </a:cxn>
                <a:cxn ang="0">
                  <a:pos x="87" y="77"/>
                </a:cxn>
                <a:cxn ang="0">
                  <a:pos x="76" y="87"/>
                </a:cxn>
                <a:cxn ang="0">
                  <a:pos x="63" y="95"/>
                </a:cxn>
                <a:cxn ang="0">
                  <a:pos x="47" y="97"/>
                </a:cxn>
                <a:cxn ang="0">
                  <a:pos x="33" y="95"/>
                </a:cxn>
                <a:cxn ang="0">
                  <a:pos x="20" y="87"/>
                </a:cxn>
                <a:cxn ang="0">
                  <a:pos x="9" y="77"/>
                </a:cxn>
                <a:cxn ang="0">
                  <a:pos x="2" y="64"/>
                </a:cxn>
                <a:cxn ang="0">
                  <a:pos x="0" y="48"/>
                </a:cxn>
                <a:cxn ang="0">
                  <a:pos x="2" y="33"/>
                </a:cxn>
                <a:cxn ang="0">
                  <a:pos x="9" y="19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7" y="0"/>
                </a:cxn>
              </a:cxnLst>
              <a:rect l="0" t="0" r="r" b="b"/>
              <a:pathLst>
                <a:path w="96" h="97">
                  <a:moveTo>
                    <a:pt x="47" y="10"/>
                  </a:moveTo>
                  <a:lnTo>
                    <a:pt x="33" y="13"/>
                  </a:lnTo>
                  <a:lnTo>
                    <a:pt x="22" y="21"/>
                  </a:lnTo>
                  <a:lnTo>
                    <a:pt x="13" y="34"/>
                  </a:lnTo>
                  <a:lnTo>
                    <a:pt x="10" y="48"/>
                  </a:lnTo>
                  <a:lnTo>
                    <a:pt x="13" y="63"/>
                  </a:lnTo>
                  <a:lnTo>
                    <a:pt x="22" y="75"/>
                  </a:lnTo>
                  <a:lnTo>
                    <a:pt x="33" y="83"/>
                  </a:lnTo>
                  <a:lnTo>
                    <a:pt x="47" y="86"/>
                  </a:lnTo>
                  <a:lnTo>
                    <a:pt x="60" y="84"/>
                  </a:lnTo>
                  <a:lnTo>
                    <a:pt x="70" y="79"/>
                  </a:lnTo>
                  <a:lnTo>
                    <a:pt x="78" y="71"/>
                  </a:lnTo>
                  <a:lnTo>
                    <a:pt x="84" y="61"/>
                  </a:lnTo>
                  <a:lnTo>
                    <a:pt x="86" y="48"/>
                  </a:lnTo>
                  <a:lnTo>
                    <a:pt x="84" y="36"/>
                  </a:lnTo>
                  <a:lnTo>
                    <a:pt x="78" y="26"/>
                  </a:lnTo>
                  <a:lnTo>
                    <a:pt x="70" y="17"/>
                  </a:lnTo>
                  <a:lnTo>
                    <a:pt x="60" y="12"/>
                  </a:lnTo>
                  <a:lnTo>
                    <a:pt x="47" y="10"/>
                  </a:lnTo>
                  <a:close/>
                  <a:moveTo>
                    <a:pt x="47" y="0"/>
                  </a:moveTo>
                  <a:lnTo>
                    <a:pt x="63" y="2"/>
                  </a:lnTo>
                  <a:lnTo>
                    <a:pt x="76" y="9"/>
                  </a:lnTo>
                  <a:lnTo>
                    <a:pt x="87" y="19"/>
                  </a:lnTo>
                  <a:lnTo>
                    <a:pt x="94" y="33"/>
                  </a:lnTo>
                  <a:lnTo>
                    <a:pt x="96" y="48"/>
                  </a:lnTo>
                  <a:lnTo>
                    <a:pt x="94" y="64"/>
                  </a:lnTo>
                  <a:lnTo>
                    <a:pt x="87" y="77"/>
                  </a:lnTo>
                  <a:lnTo>
                    <a:pt x="76" y="87"/>
                  </a:lnTo>
                  <a:lnTo>
                    <a:pt x="63" y="95"/>
                  </a:lnTo>
                  <a:lnTo>
                    <a:pt x="47" y="97"/>
                  </a:lnTo>
                  <a:lnTo>
                    <a:pt x="33" y="95"/>
                  </a:lnTo>
                  <a:lnTo>
                    <a:pt x="20" y="87"/>
                  </a:lnTo>
                  <a:lnTo>
                    <a:pt x="9" y="77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19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53"/>
            <p:cNvSpPr>
              <a:spLocks noChangeArrowheads="1"/>
            </p:cNvSpPr>
            <p:nvPr/>
          </p:nvSpPr>
          <p:spPr bwMode="auto">
            <a:xfrm>
              <a:off x="8594726" y="4408488"/>
              <a:ext cx="15875" cy="650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54"/>
            <p:cNvSpPr>
              <a:spLocks noChangeArrowheads="1"/>
            </p:cNvSpPr>
            <p:nvPr/>
          </p:nvSpPr>
          <p:spPr bwMode="auto">
            <a:xfrm>
              <a:off x="8570913" y="4432300"/>
              <a:ext cx="635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102771" y="4819210"/>
            <a:ext cx="547688" cy="423865"/>
            <a:chOff x="9031294" y="5862667"/>
            <a:chExt cx="547688" cy="423865"/>
          </a:xfrm>
          <a:solidFill>
            <a:srgbClr val="16448E"/>
          </a:solidFill>
        </p:grpSpPr>
        <p:sp>
          <p:nvSpPr>
            <p:cNvPr id="83" name="Freeform 721"/>
            <p:cNvSpPr>
              <a:spLocks noEditPoints="1"/>
            </p:cNvSpPr>
            <p:nvPr/>
          </p:nvSpPr>
          <p:spPr bwMode="auto">
            <a:xfrm>
              <a:off x="9031294" y="5862667"/>
              <a:ext cx="547688" cy="42386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57"/>
                </a:cxn>
                <a:cxn ang="0">
                  <a:pos x="335" y="257"/>
                </a:cxn>
                <a:cxn ang="0">
                  <a:pos x="335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345" y="0"/>
                </a:cxn>
                <a:cxn ang="0">
                  <a:pos x="345" y="267"/>
                </a:cxn>
                <a:cxn ang="0">
                  <a:pos x="0" y="267"/>
                </a:cxn>
                <a:cxn ang="0">
                  <a:pos x="0" y="0"/>
                </a:cxn>
              </a:cxnLst>
              <a:rect l="0" t="0" r="r" b="b"/>
              <a:pathLst>
                <a:path w="345" h="267">
                  <a:moveTo>
                    <a:pt x="10" y="10"/>
                  </a:moveTo>
                  <a:lnTo>
                    <a:pt x="10" y="257"/>
                  </a:lnTo>
                  <a:lnTo>
                    <a:pt x="335" y="257"/>
                  </a:lnTo>
                  <a:lnTo>
                    <a:pt x="335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345" y="0"/>
                  </a:lnTo>
                  <a:lnTo>
                    <a:pt x="345" y="267"/>
                  </a:lnTo>
                  <a:lnTo>
                    <a:pt x="0" y="2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22"/>
            <p:cNvSpPr>
              <a:spLocks noEditPoints="1"/>
            </p:cNvSpPr>
            <p:nvPr/>
          </p:nvSpPr>
          <p:spPr bwMode="auto">
            <a:xfrm>
              <a:off x="9031294" y="5862667"/>
              <a:ext cx="547688" cy="6667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32"/>
                </a:cxn>
                <a:cxn ang="0">
                  <a:pos x="335" y="32"/>
                </a:cxn>
                <a:cxn ang="0">
                  <a:pos x="335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345" y="0"/>
                </a:cxn>
                <a:cxn ang="0">
                  <a:pos x="345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345" h="42">
                  <a:moveTo>
                    <a:pt x="10" y="10"/>
                  </a:moveTo>
                  <a:lnTo>
                    <a:pt x="10" y="32"/>
                  </a:lnTo>
                  <a:lnTo>
                    <a:pt x="335" y="32"/>
                  </a:lnTo>
                  <a:lnTo>
                    <a:pt x="335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345" y="0"/>
                  </a:lnTo>
                  <a:lnTo>
                    <a:pt x="345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723"/>
            <p:cNvSpPr>
              <a:spLocks noChangeArrowheads="1"/>
            </p:cNvSpPr>
            <p:nvPr/>
          </p:nvSpPr>
          <p:spPr bwMode="auto">
            <a:xfrm>
              <a:off x="9058282" y="5886480"/>
              <a:ext cx="1587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724"/>
            <p:cNvSpPr>
              <a:spLocks noChangeArrowheads="1"/>
            </p:cNvSpPr>
            <p:nvPr/>
          </p:nvSpPr>
          <p:spPr bwMode="auto">
            <a:xfrm>
              <a:off x="9086857" y="5886480"/>
              <a:ext cx="1746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725"/>
            <p:cNvSpPr>
              <a:spLocks noChangeArrowheads="1"/>
            </p:cNvSpPr>
            <p:nvPr/>
          </p:nvSpPr>
          <p:spPr bwMode="auto">
            <a:xfrm>
              <a:off x="9115432" y="5886480"/>
              <a:ext cx="1587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726"/>
            <p:cNvSpPr>
              <a:spLocks noEditPoints="1"/>
            </p:cNvSpPr>
            <p:nvPr/>
          </p:nvSpPr>
          <p:spPr bwMode="auto">
            <a:xfrm>
              <a:off x="9156707" y="6091269"/>
              <a:ext cx="360363" cy="10795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58"/>
                </a:cxn>
                <a:cxn ang="0">
                  <a:pos x="216" y="58"/>
                </a:cxn>
                <a:cxn ang="0">
                  <a:pos x="216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27" y="0"/>
                </a:cxn>
                <a:cxn ang="0">
                  <a:pos x="227" y="68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227" h="68">
                  <a:moveTo>
                    <a:pt x="10" y="11"/>
                  </a:moveTo>
                  <a:lnTo>
                    <a:pt x="10" y="58"/>
                  </a:lnTo>
                  <a:lnTo>
                    <a:pt x="216" y="58"/>
                  </a:lnTo>
                  <a:lnTo>
                    <a:pt x="216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227" y="0"/>
                  </a:lnTo>
                  <a:lnTo>
                    <a:pt x="22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727"/>
            <p:cNvSpPr>
              <a:spLocks noChangeArrowheads="1"/>
            </p:cNvSpPr>
            <p:nvPr/>
          </p:nvSpPr>
          <p:spPr bwMode="auto">
            <a:xfrm>
              <a:off x="9067807" y="6100794"/>
              <a:ext cx="714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728"/>
            <p:cNvSpPr>
              <a:spLocks noEditPoints="1"/>
            </p:cNvSpPr>
            <p:nvPr/>
          </p:nvSpPr>
          <p:spPr bwMode="auto">
            <a:xfrm>
              <a:off x="9156707" y="5954743"/>
              <a:ext cx="360363" cy="5397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3"/>
                </a:cxn>
                <a:cxn ang="0">
                  <a:pos x="216" y="23"/>
                </a:cxn>
                <a:cxn ang="0">
                  <a:pos x="216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227" y="0"/>
                </a:cxn>
                <a:cxn ang="0">
                  <a:pos x="227" y="34"/>
                </a:cxn>
                <a:cxn ang="0">
                  <a:pos x="0" y="34"/>
                </a:cxn>
                <a:cxn ang="0">
                  <a:pos x="0" y="0"/>
                </a:cxn>
              </a:cxnLst>
              <a:rect l="0" t="0" r="r" b="b"/>
              <a:pathLst>
                <a:path w="227" h="34">
                  <a:moveTo>
                    <a:pt x="10" y="10"/>
                  </a:moveTo>
                  <a:lnTo>
                    <a:pt x="10" y="23"/>
                  </a:lnTo>
                  <a:lnTo>
                    <a:pt x="216" y="23"/>
                  </a:lnTo>
                  <a:lnTo>
                    <a:pt x="216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227" y="0"/>
                  </a:lnTo>
                  <a:lnTo>
                    <a:pt x="227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729"/>
            <p:cNvSpPr>
              <a:spLocks noChangeArrowheads="1"/>
            </p:cNvSpPr>
            <p:nvPr/>
          </p:nvSpPr>
          <p:spPr bwMode="auto">
            <a:xfrm>
              <a:off x="9067807" y="5973793"/>
              <a:ext cx="7143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730"/>
            <p:cNvSpPr>
              <a:spLocks noEditPoints="1"/>
            </p:cNvSpPr>
            <p:nvPr/>
          </p:nvSpPr>
          <p:spPr bwMode="auto">
            <a:xfrm>
              <a:off x="9156707" y="6024593"/>
              <a:ext cx="360363" cy="5238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4"/>
                </a:cxn>
                <a:cxn ang="0">
                  <a:pos x="216" y="24"/>
                </a:cxn>
                <a:cxn ang="0">
                  <a:pos x="216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227" y="0"/>
                </a:cxn>
                <a:cxn ang="0">
                  <a:pos x="227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27" h="33">
                  <a:moveTo>
                    <a:pt x="10" y="10"/>
                  </a:moveTo>
                  <a:lnTo>
                    <a:pt x="10" y="24"/>
                  </a:lnTo>
                  <a:lnTo>
                    <a:pt x="216" y="24"/>
                  </a:lnTo>
                  <a:lnTo>
                    <a:pt x="216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227" y="0"/>
                  </a:lnTo>
                  <a:lnTo>
                    <a:pt x="22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731"/>
            <p:cNvSpPr>
              <a:spLocks noChangeArrowheads="1"/>
            </p:cNvSpPr>
            <p:nvPr/>
          </p:nvSpPr>
          <p:spPr bwMode="auto">
            <a:xfrm>
              <a:off x="9067807" y="6042056"/>
              <a:ext cx="714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732"/>
            <p:cNvSpPr>
              <a:spLocks noChangeArrowheads="1"/>
            </p:cNvSpPr>
            <p:nvPr/>
          </p:nvSpPr>
          <p:spPr bwMode="auto">
            <a:xfrm>
              <a:off x="9429757" y="6219857"/>
              <a:ext cx="571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128299" y="5557918"/>
            <a:ext cx="566033" cy="577621"/>
            <a:chOff x="8204206" y="3048016"/>
            <a:chExt cx="542925" cy="554040"/>
          </a:xfrm>
          <a:solidFill>
            <a:srgbClr val="16448E"/>
          </a:solidFill>
        </p:grpSpPr>
        <p:sp>
          <p:nvSpPr>
            <p:cNvPr id="96" name="Freeform 1038"/>
            <p:cNvSpPr>
              <a:spLocks/>
            </p:cNvSpPr>
            <p:nvPr/>
          </p:nvSpPr>
          <p:spPr bwMode="auto">
            <a:xfrm>
              <a:off x="8399469" y="3130566"/>
              <a:ext cx="15398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38"/>
                </a:cxn>
                <a:cxn ang="0">
                  <a:pos x="86" y="38"/>
                </a:cxn>
                <a:cxn ang="0">
                  <a:pos x="86" y="10"/>
                </a:cxn>
                <a:cxn ang="0">
                  <a:pos x="10" y="10"/>
                </a:cxn>
                <a:cxn ang="0">
                  <a:pos x="10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97" h="38">
                  <a:moveTo>
                    <a:pt x="0" y="0"/>
                  </a:moveTo>
                  <a:lnTo>
                    <a:pt x="97" y="0"/>
                  </a:lnTo>
                  <a:lnTo>
                    <a:pt x="97" y="38"/>
                  </a:lnTo>
                  <a:lnTo>
                    <a:pt x="86" y="38"/>
                  </a:lnTo>
                  <a:lnTo>
                    <a:pt x="86" y="10"/>
                  </a:lnTo>
                  <a:lnTo>
                    <a:pt x="10" y="10"/>
                  </a:lnTo>
                  <a:lnTo>
                    <a:pt x="10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039"/>
            <p:cNvSpPr>
              <a:spLocks/>
            </p:cNvSpPr>
            <p:nvPr/>
          </p:nvSpPr>
          <p:spPr bwMode="auto">
            <a:xfrm>
              <a:off x="8204206" y="3178191"/>
              <a:ext cx="431800" cy="35718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67" y="0"/>
                </a:cxn>
                <a:cxn ang="0">
                  <a:pos x="267" y="10"/>
                </a:cxn>
                <a:cxn ang="0">
                  <a:pos x="20" y="10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0" y="15"/>
                </a:cxn>
                <a:cxn ang="0">
                  <a:pos x="10" y="203"/>
                </a:cxn>
                <a:cxn ang="0">
                  <a:pos x="12" y="209"/>
                </a:cxn>
                <a:cxn ang="0">
                  <a:pos x="15" y="212"/>
                </a:cxn>
                <a:cxn ang="0">
                  <a:pos x="22" y="214"/>
                </a:cxn>
                <a:cxn ang="0">
                  <a:pos x="272" y="213"/>
                </a:cxn>
                <a:cxn ang="0">
                  <a:pos x="272" y="224"/>
                </a:cxn>
                <a:cxn ang="0">
                  <a:pos x="22" y="225"/>
                </a:cxn>
                <a:cxn ang="0">
                  <a:pos x="13" y="223"/>
                </a:cxn>
                <a:cxn ang="0">
                  <a:pos x="6" y="218"/>
                </a:cxn>
                <a:cxn ang="0">
                  <a:pos x="2" y="211"/>
                </a:cxn>
                <a:cxn ang="0">
                  <a:pos x="0" y="20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4" y="0"/>
                </a:cxn>
              </a:cxnLst>
              <a:rect l="0" t="0" r="r" b="b"/>
              <a:pathLst>
                <a:path w="272" h="225">
                  <a:moveTo>
                    <a:pt x="24" y="0"/>
                  </a:moveTo>
                  <a:lnTo>
                    <a:pt x="267" y="0"/>
                  </a:lnTo>
                  <a:lnTo>
                    <a:pt x="267" y="10"/>
                  </a:lnTo>
                  <a:lnTo>
                    <a:pt x="20" y="10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0" y="15"/>
                  </a:lnTo>
                  <a:lnTo>
                    <a:pt x="10" y="203"/>
                  </a:lnTo>
                  <a:lnTo>
                    <a:pt x="12" y="209"/>
                  </a:lnTo>
                  <a:lnTo>
                    <a:pt x="15" y="212"/>
                  </a:lnTo>
                  <a:lnTo>
                    <a:pt x="22" y="214"/>
                  </a:lnTo>
                  <a:lnTo>
                    <a:pt x="272" y="213"/>
                  </a:lnTo>
                  <a:lnTo>
                    <a:pt x="272" y="224"/>
                  </a:lnTo>
                  <a:lnTo>
                    <a:pt x="22" y="225"/>
                  </a:lnTo>
                  <a:lnTo>
                    <a:pt x="13" y="223"/>
                  </a:lnTo>
                  <a:lnTo>
                    <a:pt x="6" y="218"/>
                  </a:lnTo>
                  <a:lnTo>
                    <a:pt x="2" y="211"/>
                  </a:lnTo>
                  <a:lnTo>
                    <a:pt x="0" y="20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040"/>
            <p:cNvSpPr>
              <a:spLocks/>
            </p:cNvSpPr>
            <p:nvPr/>
          </p:nvSpPr>
          <p:spPr bwMode="auto">
            <a:xfrm>
              <a:off x="8670931" y="3178191"/>
              <a:ext cx="76200" cy="3556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2" y="4"/>
                </a:cxn>
                <a:cxn ang="0">
                  <a:pos x="46" y="9"/>
                </a:cxn>
                <a:cxn ang="0">
                  <a:pos x="48" y="17"/>
                </a:cxn>
                <a:cxn ang="0">
                  <a:pos x="48" y="202"/>
                </a:cxn>
                <a:cxn ang="0">
                  <a:pos x="46" y="210"/>
                </a:cxn>
                <a:cxn ang="0">
                  <a:pos x="42" y="217"/>
                </a:cxn>
                <a:cxn ang="0">
                  <a:pos x="35" y="222"/>
                </a:cxn>
                <a:cxn ang="0">
                  <a:pos x="27" y="224"/>
                </a:cxn>
                <a:cxn ang="0">
                  <a:pos x="0" y="224"/>
                </a:cxn>
                <a:cxn ang="0">
                  <a:pos x="0" y="213"/>
                </a:cxn>
                <a:cxn ang="0">
                  <a:pos x="27" y="213"/>
                </a:cxn>
                <a:cxn ang="0">
                  <a:pos x="33" y="211"/>
                </a:cxn>
                <a:cxn ang="0">
                  <a:pos x="36" y="208"/>
                </a:cxn>
                <a:cxn ang="0">
                  <a:pos x="38" y="202"/>
                </a:cxn>
                <a:cxn ang="0">
                  <a:pos x="38" y="14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2" y="10"/>
                </a:cxn>
                <a:cxn ang="0">
                  <a:pos x="4" y="10"/>
                </a:cxn>
                <a:cxn ang="0">
                  <a:pos x="4" y="0"/>
                </a:cxn>
              </a:cxnLst>
              <a:rect l="0" t="0" r="r" b="b"/>
              <a:pathLst>
                <a:path w="48" h="224">
                  <a:moveTo>
                    <a:pt x="4" y="0"/>
                  </a:moveTo>
                  <a:lnTo>
                    <a:pt x="30" y="0"/>
                  </a:lnTo>
                  <a:lnTo>
                    <a:pt x="37" y="1"/>
                  </a:lnTo>
                  <a:lnTo>
                    <a:pt x="42" y="4"/>
                  </a:lnTo>
                  <a:lnTo>
                    <a:pt x="46" y="9"/>
                  </a:lnTo>
                  <a:lnTo>
                    <a:pt x="48" y="17"/>
                  </a:lnTo>
                  <a:lnTo>
                    <a:pt x="48" y="202"/>
                  </a:lnTo>
                  <a:lnTo>
                    <a:pt x="46" y="210"/>
                  </a:lnTo>
                  <a:lnTo>
                    <a:pt x="42" y="217"/>
                  </a:lnTo>
                  <a:lnTo>
                    <a:pt x="35" y="222"/>
                  </a:lnTo>
                  <a:lnTo>
                    <a:pt x="27" y="224"/>
                  </a:lnTo>
                  <a:lnTo>
                    <a:pt x="0" y="224"/>
                  </a:lnTo>
                  <a:lnTo>
                    <a:pt x="0" y="213"/>
                  </a:lnTo>
                  <a:lnTo>
                    <a:pt x="27" y="213"/>
                  </a:lnTo>
                  <a:lnTo>
                    <a:pt x="33" y="211"/>
                  </a:lnTo>
                  <a:lnTo>
                    <a:pt x="36" y="208"/>
                  </a:lnTo>
                  <a:lnTo>
                    <a:pt x="38" y="202"/>
                  </a:lnTo>
                  <a:lnTo>
                    <a:pt x="38" y="14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2" y="10"/>
                  </a:lnTo>
                  <a:lnTo>
                    <a:pt x="4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041"/>
            <p:cNvSpPr>
              <a:spLocks/>
            </p:cNvSpPr>
            <p:nvPr/>
          </p:nvSpPr>
          <p:spPr bwMode="auto">
            <a:xfrm>
              <a:off x="8204206" y="3224229"/>
              <a:ext cx="238125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1" y="11"/>
                </a:cxn>
                <a:cxn ang="0">
                  <a:pos x="13" y="21"/>
                </a:cxn>
                <a:cxn ang="0">
                  <a:pos x="19" y="30"/>
                </a:cxn>
                <a:cxn ang="0">
                  <a:pos x="25" y="38"/>
                </a:cxn>
                <a:cxn ang="0">
                  <a:pos x="34" y="42"/>
                </a:cxn>
                <a:cxn ang="0">
                  <a:pos x="46" y="44"/>
                </a:cxn>
                <a:cxn ang="0">
                  <a:pos x="150" y="44"/>
                </a:cxn>
                <a:cxn ang="0">
                  <a:pos x="150" y="54"/>
                </a:cxn>
                <a:cxn ang="0">
                  <a:pos x="46" y="54"/>
                </a:cxn>
                <a:cxn ang="0">
                  <a:pos x="31" y="52"/>
                </a:cxn>
                <a:cxn ang="0">
                  <a:pos x="17" y="45"/>
                </a:cxn>
                <a:cxn ang="0">
                  <a:pos x="8" y="34"/>
                </a:cxn>
                <a:cxn ang="0">
                  <a:pos x="2" y="19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50" h="54">
                  <a:moveTo>
                    <a:pt x="0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1" y="11"/>
                  </a:lnTo>
                  <a:lnTo>
                    <a:pt x="13" y="21"/>
                  </a:lnTo>
                  <a:lnTo>
                    <a:pt x="19" y="30"/>
                  </a:lnTo>
                  <a:lnTo>
                    <a:pt x="25" y="38"/>
                  </a:lnTo>
                  <a:lnTo>
                    <a:pt x="34" y="42"/>
                  </a:lnTo>
                  <a:lnTo>
                    <a:pt x="46" y="44"/>
                  </a:lnTo>
                  <a:lnTo>
                    <a:pt x="150" y="44"/>
                  </a:lnTo>
                  <a:lnTo>
                    <a:pt x="150" y="54"/>
                  </a:lnTo>
                  <a:lnTo>
                    <a:pt x="46" y="54"/>
                  </a:lnTo>
                  <a:lnTo>
                    <a:pt x="31" y="52"/>
                  </a:lnTo>
                  <a:lnTo>
                    <a:pt x="17" y="45"/>
                  </a:lnTo>
                  <a:lnTo>
                    <a:pt x="8" y="34"/>
                  </a:lnTo>
                  <a:lnTo>
                    <a:pt x="2" y="1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042"/>
            <p:cNvSpPr>
              <a:spLocks/>
            </p:cNvSpPr>
            <p:nvPr/>
          </p:nvSpPr>
          <p:spPr bwMode="auto">
            <a:xfrm>
              <a:off x="8512181" y="3222642"/>
              <a:ext cx="234950" cy="87313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8" y="0"/>
                </a:cxn>
                <a:cxn ang="0">
                  <a:pos x="148" y="2"/>
                </a:cxn>
                <a:cxn ang="0">
                  <a:pos x="146" y="19"/>
                </a:cxn>
                <a:cxn ang="0">
                  <a:pos x="140" y="35"/>
                </a:cxn>
                <a:cxn ang="0">
                  <a:pos x="131" y="46"/>
                </a:cxn>
                <a:cxn ang="0">
                  <a:pos x="117" y="53"/>
                </a:cxn>
                <a:cxn ang="0">
                  <a:pos x="102" y="55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102" y="45"/>
                </a:cxn>
                <a:cxn ang="0">
                  <a:pos x="114" y="43"/>
                </a:cxn>
                <a:cxn ang="0">
                  <a:pos x="123" y="39"/>
                </a:cxn>
                <a:cxn ang="0">
                  <a:pos x="130" y="31"/>
                </a:cxn>
                <a:cxn ang="0">
                  <a:pos x="135" y="22"/>
                </a:cxn>
                <a:cxn ang="0">
                  <a:pos x="137" y="12"/>
                </a:cxn>
                <a:cxn ang="0">
                  <a:pos x="138" y="2"/>
                </a:cxn>
                <a:cxn ang="0">
                  <a:pos x="138" y="0"/>
                </a:cxn>
              </a:cxnLst>
              <a:rect l="0" t="0" r="r" b="b"/>
              <a:pathLst>
                <a:path w="148" h="55">
                  <a:moveTo>
                    <a:pt x="138" y="0"/>
                  </a:moveTo>
                  <a:lnTo>
                    <a:pt x="148" y="0"/>
                  </a:lnTo>
                  <a:lnTo>
                    <a:pt x="148" y="2"/>
                  </a:lnTo>
                  <a:lnTo>
                    <a:pt x="146" y="19"/>
                  </a:lnTo>
                  <a:lnTo>
                    <a:pt x="140" y="35"/>
                  </a:lnTo>
                  <a:lnTo>
                    <a:pt x="131" y="46"/>
                  </a:lnTo>
                  <a:lnTo>
                    <a:pt x="117" y="53"/>
                  </a:lnTo>
                  <a:lnTo>
                    <a:pt x="102" y="5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102" y="45"/>
                  </a:lnTo>
                  <a:lnTo>
                    <a:pt x="114" y="43"/>
                  </a:lnTo>
                  <a:lnTo>
                    <a:pt x="123" y="39"/>
                  </a:lnTo>
                  <a:lnTo>
                    <a:pt x="130" y="31"/>
                  </a:lnTo>
                  <a:lnTo>
                    <a:pt x="135" y="22"/>
                  </a:lnTo>
                  <a:lnTo>
                    <a:pt x="137" y="12"/>
                  </a:lnTo>
                  <a:lnTo>
                    <a:pt x="138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43"/>
            <p:cNvSpPr>
              <a:spLocks/>
            </p:cNvSpPr>
            <p:nvPr/>
          </p:nvSpPr>
          <p:spPr bwMode="auto">
            <a:xfrm>
              <a:off x="8426456" y="3276617"/>
              <a:ext cx="96838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30"/>
                </a:cxn>
                <a:cxn ang="0">
                  <a:pos x="52" y="30"/>
                </a:cxn>
                <a:cxn ang="0">
                  <a:pos x="51" y="0"/>
                </a:cxn>
                <a:cxn ang="0">
                  <a:pos x="61" y="0"/>
                </a:cxn>
                <a:cxn ang="0">
                  <a:pos x="61" y="30"/>
                </a:cxn>
                <a:cxn ang="0">
                  <a:pos x="59" y="36"/>
                </a:cxn>
                <a:cxn ang="0">
                  <a:pos x="56" y="38"/>
                </a:cxn>
                <a:cxn ang="0">
                  <a:pos x="50" y="40"/>
                </a:cxn>
                <a:cxn ang="0">
                  <a:pos x="13" y="40"/>
                </a:cxn>
                <a:cxn ang="0">
                  <a:pos x="8" y="39"/>
                </a:cxn>
                <a:cxn ang="0">
                  <a:pos x="5" y="38"/>
                </a:cxn>
                <a:cxn ang="0">
                  <a:pos x="2" y="36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61" h="40">
                  <a:moveTo>
                    <a:pt x="0" y="0"/>
                  </a:moveTo>
                  <a:lnTo>
                    <a:pt x="10" y="0"/>
                  </a:lnTo>
                  <a:lnTo>
                    <a:pt x="10" y="30"/>
                  </a:lnTo>
                  <a:lnTo>
                    <a:pt x="52" y="3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1" y="30"/>
                  </a:lnTo>
                  <a:lnTo>
                    <a:pt x="59" y="36"/>
                  </a:lnTo>
                  <a:lnTo>
                    <a:pt x="56" y="38"/>
                  </a:lnTo>
                  <a:lnTo>
                    <a:pt x="50" y="40"/>
                  </a:lnTo>
                  <a:lnTo>
                    <a:pt x="13" y="40"/>
                  </a:lnTo>
                  <a:lnTo>
                    <a:pt x="8" y="39"/>
                  </a:lnTo>
                  <a:lnTo>
                    <a:pt x="5" y="38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1044"/>
            <p:cNvSpPr>
              <a:spLocks noChangeArrowheads="1"/>
            </p:cNvSpPr>
            <p:nvPr/>
          </p:nvSpPr>
          <p:spPr bwMode="auto">
            <a:xfrm>
              <a:off x="8461381" y="3295667"/>
              <a:ext cx="285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045"/>
            <p:cNvSpPr>
              <a:spLocks noChangeArrowheads="1"/>
            </p:cNvSpPr>
            <p:nvPr/>
          </p:nvSpPr>
          <p:spPr bwMode="auto">
            <a:xfrm>
              <a:off x="8262944" y="3265504"/>
              <a:ext cx="4191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46"/>
            <p:cNvSpPr>
              <a:spLocks noEditPoints="1"/>
            </p:cNvSpPr>
            <p:nvPr/>
          </p:nvSpPr>
          <p:spPr bwMode="auto">
            <a:xfrm>
              <a:off x="8620131" y="3081353"/>
              <a:ext cx="63500" cy="444502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1" y="51"/>
                </a:cxn>
                <a:cxn ang="0">
                  <a:pos x="10" y="95"/>
                </a:cxn>
                <a:cxn ang="0">
                  <a:pos x="10" y="142"/>
                </a:cxn>
                <a:cxn ang="0">
                  <a:pos x="11" y="208"/>
                </a:cxn>
                <a:cxn ang="0">
                  <a:pos x="13" y="270"/>
                </a:cxn>
                <a:cxn ang="0">
                  <a:pos x="27" y="270"/>
                </a:cxn>
                <a:cxn ang="0">
                  <a:pos x="29" y="230"/>
                </a:cxn>
                <a:cxn ang="0">
                  <a:pos x="30" y="187"/>
                </a:cxn>
                <a:cxn ang="0">
                  <a:pos x="30" y="96"/>
                </a:cxn>
                <a:cxn ang="0">
                  <a:pos x="29" y="52"/>
                </a:cxn>
                <a:cxn ang="0">
                  <a:pos x="27" y="10"/>
                </a:cxn>
                <a:cxn ang="0">
                  <a:pos x="13" y="10"/>
                </a:cxn>
                <a:cxn ang="0">
                  <a:pos x="3" y="0"/>
                </a:cxn>
                <a:cxn ang="0">
                  <a:pos x="36" y="0"/>
                </a:cxn>
                <a:cxn ang="0">
                  <a:pos x="37" y="5"/>
                </a:cxn>
                <a:cxn ang="0">
                  <a:pos x="39" y="47"/>
                </a:cxn>
                <a:cxn ang="0">
                  <a:pos x="40" y="94"/>
                </a:cxn>
                <a:cxn ang="0">
                  <a:pos x="40" y="189"/>
                </a:cxn>
                <a:cxn ang="0">
                  <a:pos x="38" y="233"/>
                </a:cxn>
                <a:cxn ang="0">
                  <a:pos x="36" y="275"/>
                </a:cxn>
                <a:cxn ang="0">
                  <a:pos x="36" y="280"/>
                </a:cxn>
                <a:cxn ang="0">
                  <a:pos x="4" y="280"/>
                </a:cxn>
                <a:cxn ang="0">
                  <a:pos x="4" y="275"/>
                </a:cxn>
                <a:cxn ang="0">
                  <a:pos x="2" y="233"/>
                </a:cxn>
                <a:cxn ang="0">
                  <a:pos x="0" y="189"/>
                </a:cxn>
                <a:cxn ang="0">
                  <a:pos x="0" y="93"/>
                </a:cxn>
                <a:cxn ang="0">
                  <a:pos x="1" y="46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40" h="280">
                  <a:moveTo>
                    <a:pt x="13" y="10"/>
                  </a:moveTo>
                  <a:lnTo>
                    <a:pt x="11" y="51"/>
                  </a:lnTo>
                  <a:lnTo>
                    <a:pt x="10" y="95"/>
                  </a:lnTo>
                  <a:lnTo>
                    <a:pt x="10" y="142"/>
                  </a:lnTo>
                  <a:lnTo>
                    <a:pt x="11" y="208"/>
                  </a:lnTo>
                  <a:lnTo>
                    <a:pt x="13" y="270"/>
                  </a:lnTo>
                  <a:lnTo>
                    <a:pt x="27" y="270"/>
                  </a:lnTo>
                  <a:lnTo>
                    <a:pt x="29" y="230"/>
                  </a:lnTo>
                  <a:lnTo>
                    <a:pt x="30" y="187"/>
                  </a:lnTo>
                  <a:lnTo>
                    <a:pt x="30" y="96"/>
                  </a:lnTo>
                  <a:lnTo>
                    <a:pt x="29" y="52"/>
                  </a:lnTo>
                  <a:lnTo>
                    <a:pt x="27" y="10"/>
                  </a:lnTo>
                  <a:lnTo>
                    <a:pt x="13" y="10"/>
                  </a:lnTo>
                  <a:close/>
                  <a:moveTo>
                    <a:pt x="3" y="0"/>
                  </a:moveTo>
                  <a:lnTo>
                    <a:pt x="36" y="0"/>
                  </a:lnTo>
                  <a:lnTo>
                    <a:pt x="37" y="5"/>
                  </a:lnTo>
                  <a:lnTo>
                    <a:pt x="39" y="47"/>
                  </a:lnTo>
                  <a:lnTo>
                    <a:pt x="40" y="94"/>
                  </a:lnTo>
                  <a:lnTo>
                    <a:pt x="40" y="189"/>
                  </a:lnTo>
                  <a:lnTo>
                    <a:pt x="38" y="233"/>
                  </a:lnTo>
                  <a:lnTo>
                    <a:pt x="36" y="275"/>
                  </a:lnTo>
                  <a:lnTo>
                    <a:pt x="36" y="280"/>
                  </a:lnTo>
                  <a:lnTo>
                    <a:pt x="4" y="280"/>
                  </a:lnTo>
                  <a:lnTo>
                    <a:pt x="4" y="275"/>
                  </a:lnTo>
                  <a:lnTo>
                    <a:pt x="2" y="233"/>
                  </a:lnTo>
                  <a:lnTo>
                    <a:pt x="0" y="189"/>
                  </a:lnTo>
                  <a:lnTo>
                    <a:pt x="0" y="93"/>
                  </a:lnTo>
                  <a:lnTo>
                    <a:pt x="1" y="46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7"/>
            <p:cNvSpPr>
              <a:spLocks noEditPoints="1"/>
            </p:cNvSpPr>
            <p:nvPr/>
          </p:nvSpPr>
          <p:spPr bwMode="auto">
            <a:xfrm>
              <a:off x="8624894" y="3048016"/>
              <a:ext cx="53975" cy="49213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1" y="12"/>
                </a:cxn>
                <a:cxn ang="0">
                  <a:pos x="11" y="16"/>
                </a:cxn>
                <a:cxn ang="0">
                  <a:pos x="10" y="21"/>
                </a:cxn>
                <a:cxn ang="0">
                  <a:pos x="24" y="21"/>
                </a:cxn>
                <a:cxn ang="0">
                  <a:pos x="23" y="16"/>
                </a:cxn>
                <a:cxn ang="0">
                  <a:pos x="23" y="12"/>
                </a:cxn>
                <a:cxn ang="0">
                  <a:pos x="19" y="11"/>
                </a:cxn>
                <a:cxn ang="0">
                  <a:pos x="14" y="11"/>
                </a:cxn>
                <a:cxn ang="0">
                  <a:pos x="12" y="0"/>
                </a:cxn>
                <a:cxn ang="0">
                  <a:pos x="22" y="0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3" y="8"/>
                </a:cxn>
                <a:cxn ang="0">
                  <a:pos x="34" y="26"/>
                </a:cxn>
                <a:cxn ang="0">
                  <a:pos x="34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12" y="0"/>
                </a:cxn>
              </a:cxnLst>
              <a:rect l="0" t="0" r="r" b="b"/>
              <a:pathLst>
                <a:path w="34" h="31">
                  <a:moveTo>
                    <a:pt x="14" y="11"/>
                  </a:moveTo>
                  <a:lnTo>
                    <a:pt x="11" y="12"/>
                  </a:lnTo>
                  <a:lnTo>
                    <a:pt x="11" y="16"/>
                  </a:lnTo>
                  <a:lnTo>
                    <a:pt x="10" y="21"/>
                  </a:lnTo>
                  <a:lnTo>
                    <a:pt x="24" y="21"/>
                  </a:lnTo>
                  <a:lnTo>
                    <a:pt x="23" y="16"/>
                  </a:lnTo>
                  <a:lnTo>
                    <a:pt x="23" y="12"/>
                  </a:lnTo>
                  <a:lnTo>
                    <a:pt x="19" y="11"/>
                  </a:lnTo>
                  <a:lnTo>
                    <a:pt x="14" y="11"/>
                  </a:lnTo>
                  <a:close/>
                  <a:moveTo>
                    <a:pt x="12" y="0"/>
                  </a:moveTo>
                  <a:lnTo>
                    <a:pt x="22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4" y="26"/>
                  </a:lnTo>
                  <a:lnTo>
                    <a:pt x="34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48"/>
            <p:cNvSpPr>
              <a:spLocks noEditPoints="1"/>
            </p:cNvSpPr>
            <p:nvPr/>
          </p:nvSpPr>
          <p:spPr bwMode="auto">
            <a:xfrm>
              <a:off x="8626481" y="3509980"/>
              <a:ext cx="50800" cy="7620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3" y="24"/>
                </a:cxn>
                <a:cxn ang="0">
                  <a:pos x="15" y="36"/>
                </a:cxn>
                <a:cxn ang="0">
                  <a:pos x="17" y="24"/>
                </a:cxn>
                <a:cxn ang="0">
                  <a:pos x="20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1" y="5"/>
                </a:cxn>
                <a:cxn ang="0">
                  <a:pos x="28" y="26"/>
                </a:cxn>
                <a:cxn ang="0">
                  <a:pos x="26" y="43"/>
                </a:cxn>
                <a:cxn ang="0">
                  <a:pos x="25" y="48"/>
                </a:cxn>
                <a:cxn ang="0">
                  <a:pos x="7" y="48"/>
                </a:cxn>
                <a:cxn ang="0">
                  <a:pos x="6" y="43"/>
                </a:cxn>
                <a:cxn ang="0">
                  <a:pos x="4" y="26"/>
                </a:cxn>
                <a:cxn ang="0">
                  <a:pos x="1" y="5"/>
                </a:cxn>
                <a:cxn ang="0">
                  <a:pos x="0" y="0"/>
                </a:cxn>
              </a:cxnLst>
              <a:rect l="0" t="0" r="r" b="b"/>
              <a:pathLst>
                <a:path w="32" h="48">
                  <a:moveTo>
                    <a:pt x="11" y="10"/>
                  </a:moveTo>
                  <a:lnTo>
                    <a:pt x="13" y="24"/>
                  </a:lnTo>
                  <a:lnTo>
                    <a:pt x="15" y="36"/>
                  </a:lnTo>
                  <a:lnTo>
                    <a:pt x="17" y="24"/>
                  </a:lnTo>
                  <a:lnTo>
                    <a:pt x="20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1" y="5"/>
                  </a:lnTo>
                  <a:lnTo>
                    <a:pt x="28" y="26"/>
                  </a:lnTo>
                  <a:lnTo>
                    <a:pt x="26" y="43"/>
                  </a:lnTo>
                  <a:lnTo>
                    <a:pt x="25" y="48"/>
                  </a:lnTo>
                  <a:lnTo>
                    <a:pt x="7" y="48"/>
                  </a:lnTo>
                  <a:lnTo>
                    <a:pt x="6" y="43"/>
                  </a:lnTo>
                  <a:lnTo>
                    <a:pt x="4" y="2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49"/>
            <p:cNvSpPr>
              <a:spLocks noChangeArrowheads="1"/>
            </p:cNvSpPr>
            <p:nvPr/>
          </p:nvSpPr>
          <p:spPr bwMode="auto">
            <a:xfrm>
              <a:off x="8631244" y="3287729"/>
              <a:ext cx="412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50"/>
            <p:cNvSpPr>
              <a:spLocks/>
            </p:cNvSpPr>
            <p:nvPr/>
          </p:nvSpPr>
          <p:spPr bwMode="auto">
            <a:xfrm>
              <a:off x="8596319" y="3081353"/>
              <a:ext cx="57150" cy="19050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6" y="0"/>
                </a:cxn>
                <a:cxn ang="0">
                  <a:pos x="36" y="10"/>
                </a:cxn>
                <a:cxn ang="0">
                  <a:pos x="25" y="10"/>
                </a:cxn>
                <a:cxn ang="0">
                  <a:pos x="11" y="18"/>
                </a:cxn>
                <a:cxn ang="0">
                  <a:pos x="11" y="120"/>
                </a:cxn>
                <a:cxn ang="0">
                  <a:pos x="0" y="120"/>
                </a:cxn>
                <a:cxn ang="0">
                  <a:pos x="0" y="11"/>
                </a:cxn>
                <a:cxn ang="0">
                  <a:pos x="22" y="0"/>
                </a:cxn>
              </a:cxnLst>
              <a:rect l="0" t="0" r="r" b="b"/>
              <a:pathLst>
                <a:path w="36" h="120">
                  <a:moveTo>
                    <a:pt x="22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25" y="10"/>
                  </a:lnTo>
                  <a:lnTo>
                    <a:pt x="11" y="18"/>
                  </a:lnTo>
                  <a:lnTo>
                    <a:pt x="11" y="120"/>
                  </a:lnTo>
                  <a:lnTo>
                    <a:pt x="0" y="120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051"/>
            <p:cNvSpPr>
              <a:spLocks noChangeArrowheads="1"/>
            </p:cNvSpPr>
            <p:nvPr/>
          </p:nvSpPr>
          <p:spPr bwMode="auto">
            <a:xfrm>
              <a:off x="8643944" y="3579831"/>
              <a:ext cx="1587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98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68510" y="895988"/>
            <a:ext cx="913837" cy="5959476"/>
          </a:xfrm>
          <a:prstGeom prst="rect">
            <a:avLst/>
          </a:prstGeom>
          <a:solidFill>
            <a:srgbClr val="12555E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5334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ПРЕОБРАЗОВАНИЯ. </a:t>
            </a:r>
            <a:r>
              <a:rPr lang="ru-RU" sz="2100" b="1" dirty="0" smtClean="0">
                <a:solidFill>
                  <a:srgbClr val="1255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ПРОЧИЕ МОМЕНТЫ.</a:t>
            </a:r>
            <a:endParaRPr lang="ru-RU" sz="2100" b="1" dirty="0">
              <a:solidFill>
                <a:srgbClr val="12555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1604" y="898554"/>
            <a:ext cx="10563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87728" y="1099632"/>
            <a:ext cx="8545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Добавляется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perform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перед вызовом функциями, </a:t>
            </a:r>
            <a:endParaRPr lang="ru-RU" sz="21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используется возвращаемое значение</a:t>
            </a:r>
            <a:endParaRPr lang="ru-RU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7728" y="2159821"/>
            <a:ext cx="5518425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Добавляется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strict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returning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endParaRPr lang="ru-RU" sz="2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7728" y="2864528"/>
            <a:ext cx="5628784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Убирается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dual</a:t>
            </a:r>
            <a:endParaRPr lang="ru-RU" sz="2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7728" y="4630918"/>
            <a:ext cx="8498599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Добавляются 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декларации для переменной цикла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87728" y="5335625"/>
            <a:ext cx="6354491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reverse</a:t>
            </a: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меняются местами индексы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87728" y="3569235"/>
            <a:ext cx="10248080" cy="740158"/>
            <a:chOff x="2787728" y="3491214"/>
            <a:chExt cx="10248080" cy="74015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787728" y="3491214"/>
              <a:ext cx="10248080" cy="383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Некоторые </a:t>
              </a:r>
              <a:r>
                <a:rPr lang="ru-RU" sz="21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oracle</a:t>
              </a: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-функции заменяются на их аналоги </a:t>
              </a:r>
              <a:endParaRPr lang="ru-RU" sz="2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87728" y="3848190"/>
              <a:ext cx="7205662" cy="383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ru-RU" sz="21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nvl</a:t>
              </a: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21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sysdate</a:t>
              </a: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21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dbms_output</a:t>
              </a: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21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raise_application_error</a:t>
              </a:r>
              <a:r>
                <a:rPr lang="ru-RU" sz="21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643348" y="6040333"/>
            <a:ext cx="6304074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>
              <a:lnSpc>
                <a:spcPct val="90000"/>
              </a:lnSpc>
              <a:spcBef>
                <a:spcPts val="1000"/>
              </a:spcBef>
            </a:pPr>
            <a:r>
              <a:rPr lang="ru-RU" sz="2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Заменяются типы данных</a:t>
            </a: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306098" y="1288348"/>
            <a:ext cx="219249" cy="421314"/>
          </a:xfrm>
          <a:custGeom>
            <a:avLst/>
            <a:gdLst/>
            <a:ahLst/>
            <a:cxnLst>
              <a:cxn ang="0">
                <a:pos x="218" y="711"/>
              </a:cxn>
              <a:cxn ang="0">
                <a:pos x="40" y="711"/>
              </a:cxn>
              <a:cxn ang="0">
                <a:pos x="40" y="684"/>
              </a:cxn>
              <a:cxn ang="0">
                <a:pos x="191" y="684"/>
              </a:cxn>
              <a:cxn ang="0">
                <a:pos x="191" y="24"/>
              </a:cxn>
              <a:cxn ang="0">
                <a:pos x="0" y="62"/>
              </a:cxn>
              <a:cxn ang="0">
                <a:pos x="0" y="40"/>
              </a:cxn>
              <a:cxn ang="0">
                <a:pos x="218" y="0"/>
              </a:cxn>
              <a:cxn ang="0">
                <a:pos x="218" y="684"/>
              </a:cxn>
              <a:cxn ang="0">
                <a:pos x="370" y="684"/>
              </a:cxn>
              <a:cxn ang="0">
                <a:pos x="370" y="711"/>
              </a:cxn>
              <a:cxn ang="0">
                <a:pos x="218" y="711"/>
              </a:cxn>
            </a:cxnLst>
            <a:rect l="0" t="0" r="r" b="b"/>
            <a:pathLst>
              <a:path w="370" h="711">
                <a:moveTo>
                  <a:pt x="218" y="711"/>
                </a:moveTo>
                <a:lnTo>
                  <a:pt x="40" y="711"/>
                </a:lnTo>
                <a:lnTo>
                  <a:pt x="40" y="684"/>
                </a:lnTo>
                <a:lnTo>
                  <a:pt x="191" y="684"/>
                </a:lnTo>
                <a:lnTo>
                  <a:pt x="191" y="24"/>
                </a:lnTo>
                <a:lnTo>
                  <a:pt x="0" y="62"/>
                </a:lnTo>
                <a:lnTo>
                  <a:pt x="0" y="40"/>
                </a:lnTo>
                <a:lnTo>
                  <a:pt x="218" y="0"/>
                </a:lnTo>
                <a:lnTo>
                  <a:pt x="218" y="684"/>
                </a:lnTo>
                <a:lnTo>
                  <a:pt x="370" y="684"/>
                </a:lnTo>
                <a:lnTo>
                  <a:pt x="370" y="711"/>
                </a:lnTo>
                <a:lnTo>
                  <a:pt x="218" y="711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282531" y="2069811"/>
            <a:ext cx="266383" cy="434786"/>
          </a:xfrm>
          <a:custGeom>
            <a:avLst/>
            <a:gdLst/>
            <a:ahLst/>
            <a:cxnLst>
              <a:cxn ang="0">
                <a:pos x="435" y="710"/>
              </a:cxn>
              <a:cxn ang="0">
                <a:pos x="16" y="710"/>
              </a:cxn>
              <a:cxn ang="0">
                <a:pos x="16" y="685"/>
              </a:cxn>
              <a:cxn ang="0">
                <a:pos x="245" y="419"/>
              </a:cxn>
              <a:cxn ang="0">
                <a:pos x="275" y="382"/>
              </a:cxn>
              <a:cxn ang="0">
                <a:pos x="301" y="349"/>
              </a:cxn>
              <a:cxn ang="0">
                <a:pos x="323" y="317"/>
              </a:cxn>
              <a:cxn ang="0">
                <a:pos x="341" y="288"/>
              </a:cxn>
              <a:cxn ang="0">
                <a:pos x="357" y="253"/>
              </a:cxn>
              <a:cxn ang="0">
                <a:pos x="368" y="220"/>
              </a:cxn>
              <a:cxn ang="0">
                <a:pos x="371" y="188"/>
              </a:cxn>
              <a:cxn ang="0">
                <a:pos x="368" y="151"/>
              </a:cxn>
              <a:cxn ang="0">
                <a:pos x="360" y="119"/>
              </a:cxn>
              <a:cxn ang="0">
                <a:pos x="347" y="92"/>
              </a:cxn>
              <a:cxn ang="0">
                <a:pos x="328" y="68"/>
              </a:cxn>
              <a:cxn ang="0">
                <a:pos x="304" y="49"/>
              </a:cxn>
              <a:cxn ang="0">
                <a:pos x="275" y="36"/>
              </a:cxn>
              <a:cxn ang="0">
                <a:pos x="242" y="28"/>
              </a:cxn>
              <a:cxn ang="0">
                <a:pos x="204" y="25"/>
              </a:cxn>
              <a:cxn ang="0">
                <a:pos x="164" y="28"/>
              </a:cxn>
              <a:cxn ang="0">
                <a:pos x="127" y="38"/>
              </a:cxn>
              <a:cxn ang="0">
                <a:pos x="97" y="54"/>
              </a:cxn>
              <a:cxn ang="0">
                <a:pos x="72" y="76"/>
              </a:cxn>
              <a:cxn ang="0">
                <a:pos x="51" y="103"/>
              </a:cxn>
              <a:cxn ang="0">
                <a:pos x="35" y="134"/>
              </a:cxn>
              <a:cxn ang="0">
                <a:pos x="27" y="169"/>
              </a:cxn>
              <a:cxn ang="0">
                <a:pos x="24" y="207"/>
              </a:cxn>
              <a:cxn ang="0">
                <a:pos x="1" y="207"/>
              </a:cxn>
              <a:cxn ang="0">
                <a:pos x="0" y="204"/>
              </a:cxn>
              <a:cxn ang="0">
                <a:pos x="3" y="162"/>
              </a:cxn>
              <a:cxn ang="0">
                <a:pos x="13" y="124"/>
              </a:cxn>
              <a:cxn ang="0">
                <a:pos x="30" y="91"/>
              </a:cxn>
              <a:cxn ang="0">
                <a:pos x="54" y="59"/>
              </a:cxn>
              <a:cxn ang="0">
                <a:pos x="84" y="33"/>
              </a:cxn>
              <a:cxn ang="0">
                <a:pos x="119" y="14"/>
              </a:cxn>
              <a:cxn ang="0">
                <a:pos x="159" y="3"/>
              </a:cxn>
              <a:cxn ang="0">
                <a:pos x="204" y="0"/>
              </a:cxn>
              <a:cxn ang="0">
                <a:pos x="245" y="3"/>
              </a:cxn>
              <a:cxn ang="0">
                <a:pos x="283" y="13"/>
              </a:cxn>
              <a:cxn ang="0">
                <a:pos x="315" y="27"/>
              </a:cxn>
              <a:cxn ang="0">
                <a:pos x="344" y="49"/>
              </a:cxn>
              <a:cxn ang="0">
                <a:pos x="366" y="76"/>
              </a:cxn>
              <a:cxn ang="0">
                <a:pos x="384" y="108"/>
              </a:cxn>
              <a:cxn ang="0">
                <a:pos x="393" y="145"/>
              </a:cxn>
              <a:cxn ang="0">
                <a:pos x="397" y="188"/>
              </a:cxn>
              <a:cxn ang="0">
                <a:pos x="392" y="226"/>
              </a:cxn>
              <a:cxn ang="0">
                <a:pos x="379" y="266"/>
              </a:cxn>
              <a:cxn ang="0">
                <a:pos x="358" y="306"/>
              </a:cxn>
              <a:cxn ang="0">
                <a:pos x="330" y="349"/>
              </a:cxn>
              <a:cxn ang="0">
                <a:pos x="295" y="396"/>
              </a:cxn>
              <a:cxn ang="0">
                <a:pos x="253" y="447"/>
              </a:cxn>
              <a:cxn ang="0">
                <a:pos x="52" y="682"/>
              </a:cxn>
              <a:cxn ang="0">
                <a:pos x="52" y="685"/>
              </a:cxn>
              <a:cxn ang="0">
                <a:pos x="435" y="685"/>
              </a:cxn>
              <a:cxn ang="0">
                <a:pos x="435" y="710"/>
              </a:cxn>
            </a:cxnLst>
            <a:rect l="0" t="0" r="r" b="b"/>
            <a:pathLst>
              <a:path w="435" h="710">
                <a:moveTo>
                  <a:pt x="435" y="710"/>
                </a:moveTo>
                <a:lnTo>
                  <a:pt x="16" y="710"/>
                </a:lnTo>
                <a:lnTo>
                  <a:pt x="16" y="685"/>
                </a:lnTo>
                <a:lnTo>
                  <a:pt x="245" y="419"/>
                </a:lnTo>
                <a:lnTo>
                  <a:pt x="275" y="382"/>
                </a:lnTo>
                <a:lnTo>
                  <a:pt x="301" y="349"/>
                </a:lnTo>
                <a:lnTo>
                  <a:pt x="323" y="317"/>
                </a:lnTo>
                <a:lnTo>
                  <a:pt x="341" y="288"/>
                </a:lnTo>
                <a:lnTo>
                  <a:pt x="357" y="253"/>
                </a:lnTo>
                <a:lnTo>
                  <a:pt x="368" y="220"/>
                </a:lnTo>
                <a:lnTo>
                  <a:pt x="371" y="188"/>
                </a:lnTo>
                <a:lnTo>
                  <a:pt x="368" y="151"/>
                </a:lnTo>
                <a:lnTo>
                  <a:pt x="360" y="119"/>
                </a:lnTo>
                <a:lnTo>
                  <a:pt x="347" y="92"/>
                </a:lnTo>
                <a:lnTo>
                  <a:pt x="328" y="68"/>
                </a:lnTo>
                <a:lnTo>
                  <a:pt x="304" y="49"/>
                </a:lnTo>
                <a:lnTo>
                  <a:pt x="275" y="36"/>
                </a:lnTo>
                <a:lnTo>
                  <a:pt x="242" y="28"/>
                </a:lnTo>
                <a:lnTo>
                  <a:pt x="204" y="25"/>
                </a:lnTo>
                <a:lnTo>
                  <a:pt x="164" y="28"/>
                </a:lnTo>
                <a:lnTo>
                  <a:pt x="127" y="38"/>
                </a:lnTo>
                <a:lnTo>
                  <a:pt x="97" y="54"/>
                </a:lnTo>
                <a:lnTo>
                  <a:pt x="72" y="76"/>
                </a:lnTo>
                <a:lnTo>
                  <a:pt x="51" y="103"/>
                </a:lnTo>
                <a:lnTo>
                  <a:pt x="35" y="134"/>
                </a:lnTo>
                <a:lnTo>
                  <a:pt x="27" y="169"/>
                </a:lnTo>
                <a:lnTo>
                  <a:pt x="24" y="207"/>
                </a:lnTo>
                <a:lnTo>
                  <a:pt x="1" y="207"/>
                </a:lnTo>
                <a:lnTo>
                  <a:pt x="0" y="204"/>
                </a:lnTo>
                <a:lnTo>
                  <a:pt x="3" y="162"/>
                </a:lnTo>
                <a:lnTo>
                  <a:pt x="13" y="124"/>
                </a:lnTo>
                <a:lnTo>
                  <a:pt x="30" y="91"/>
                </a:lnTo>
                <a:lnTo>
                  <a:pt x="54" y="59"/>
                </a:lnTo>
                <a:lnTo>
                  <a:pt x="84" y="33"/>
                </a:lnTo>
                <a:lnTo>
                  <a:pt x="119" y="14"/>
                </a:lnTo>
                <a:lnTo>
                  <a:pt x="159" y="3"/>
                </a:lnTo>
                <a:lnTo>
                  <a:pt x="204" y="0"/>
                </a:lnTo>
                <a:lnTo>
                  <a:pt x="245" y="3"/>
                </a:lnTo>
                <a:lnTo>
                  <a:pt x="283" y="13"/>
                </a:lnTo>
                <a:lnTo>
                  <a:pt x="315" y="27"/>
                </a:lnTo>
                <a:lnTo>
                  <a:pt x="344" y="49"/>
                </a:lnTo>
                <a:lnTo>
                  <a:pt x="366" y="76"/>
                </a:lnTo>
                <a:lnTo>
                  <a:pt x="384" y="108"/>
                </a:lnTo>
                <a:lnTo>
                  <a:pt x="393" y="145"/>
                </a:lnTo>
                <a:lnTo>
                  <a:pt x="397" y="188"/>
                </a:lnTo>
                <a:lnTo>
                  <a:pt x="392" y="226"/>
                </a:lnTo>
                <a:lnTo>
                  <a:pt x="379" y="266"/>
                </a:lnTo>
                <a:lnTo>
                  <a:pt x="358" y="306"/>
                </a:lnTo>
                <a:lnTo>
                  <a:pt x="330" y="349"/>
                </a:lnTo>
                <a:lnTo>
                  <a:pt x="295" y="396"/>
                </a:lnTo>
                <a:lnTo>
                  <a:pt x="253" y="447"/>
                </a:lnTo>
                <a:lnTo>
                  <a:pt x="52" y="682"/>
                </a:lnTo>
                <a:lnTo>
                  <a:pt x="52" y="685"/>
                </a:lnTo>
                <a:lnTo>
                  <a:pt x="435" y="685"/>
                </a:lnTo>
                <a:lnTo>
                  <a:pt x="435" y="710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289484" y="2864746"/>
            <a:ext cx="252477" cy="421771"/>
          </a:xfrm>
          <a:custGeom>
            <a:avLst/>
            <a:gdLst/>
            <a:ahLst/>
            <a:cxnLst>
              <a:cxn ang="0">
                <a:pos x="202" y="339"/>
              </a:cxn>
              <a:cxn ang="0">
                <a:pos x="280" y="328"/>
              </a:cxn>
              <a:cxn ang="0">
                <a:pos x="341" y="294"/>
              </a:cxn>
              <a:cxn ang="0">
                <a:pos x="377" y="245"/>
              </a:cxn>
              <a:cxn ang="0">
                <a:pos x="390" y="188"/>
              </a:cxn>
              <a:cxn ang="0">
                <a:pos x="379" y="122"/>
              </a:cxn>
              <a:cxn ang="0">
                <a:pos x="347" y="71"/>
              </a:cxn>
              <a:cxn ang="0">
                <a:pos x="293" y="36"/>
              </a:cxn>
              <a:cxn ang="0">
                <a:pos x="218" y="25"/>
              </a:cxn>
              <a:cxn ang="0">
                <a:pos x="148" y="36"/>
              </a:cxn>
              <a:cxn ang="0">
                <a:pos x="89" y="71"/>
              </a:cxn>
              <a:cxn ang="0">
                <a:pos x="51" y="124"/>
              </a:cxn>
              <a:cxn ang="0">
                <a:pos x="38" y="193"/>
              </a:cxn>
              <a:cxn ang="0">
                <a:pos x="14" y="189"/>
              </a:cxn>
              <a:cxn ang="0">
                <a:pos x="27" y="113"/>
              </a:cxn>
              <a:cxn ang="0">
                <a:pos x="71" y="52"/>
              </a:cxn>
              <a:cxn ang="0">
                <a:pos x="138" y="13"/>
              </a:cxn>
              <a:cxn ang="0">
                <a:pos x="218" y="0"/>
              </a:cxn>
              <a:cxn ang="0">
                <a:pos x="299" y="13"/>
              </a:cxn>
              <a:cxn ang="0">
                <a:pos x="363" y="51"/>
              </a:cxn>
              <a:cxn ang="0">
                <a:pos x="403" y="110"/>
              </a:cxn>
              <a:cxn ang="0">
                <a:pos x="417" y="189"/>
              </a:cxn>
              <a:cxn ang="0">
                <a:pos x="401" y="258"/>
              </a:cxn>
              <a:cxn ang="0">
                <a:pos x="355" y="315"/>
              </a:cxn>
              <a:cxn ang="0">
                <a:pos x="288" y="352"/>
              </a:cxn>
              <a:cxn ang="0">
                <a:pos x="347" y="376"/>
              </a:cxn>
              <a:cxn ang="0">
                <a:pos x="393" y="412"/>
              </a:cxn>
              <a:cxn ang="0">
                <a:pos x="422" y="463"/>
              </a:cxn>
              <a:cxn ang="0">
                <a:pos x="431" y="524"/>
              </a:cxn>
              <a:cxn ang="0">
                <a:pos x="422" y="591"/>
              </a:cxn>
              <a:cxn ang="0">
                <a:pos x="395" y="645"/>
              </a:cxn>
              <a:cxn ang="0">
                <a:pos x="342" y="690"/>
              </a:cxn>
              <a:cxn ang="0">
                <a:pos x="267" y="717"/>
              </a:cxn>
              <a:cxn ang="0">
                <a:pos x="180" y="717"/>
              </a:cxn>
              <a:cxn ang="0">
                <a:pos x="100" y="690"/>
              </a:cxn>
              <a:cxn ang="0">
                <a:pos x="41" y="645"/>
              </a:cxn>
              <a:cxn ang="0">
                <a:pos x="9" y="588"/>
              </a:cxn>
              <a:cxn ang="0">
                <a:pos x="0" y="518"/>
              </a:cxn>
              <a:cxn ang="0">
                <a:pos x="22" y="514"/>
              </a:cxn>
              <a:cxn ang="0">
                <a:pos x="36" y="586"/>
              </a:cxn>
              <a:cxn ang="0">
                <a:pos x="79" y="643"/>
              </a:cxn>
              <a:cxn ang="0">
                <a:pos x="143" y="682"/>
              </a:cxn>
              <a:cxn ang="0">
                <a:pos x="223" y="694"/>
              </a:cxn>
              <a:cxn ang="0">
                <a:pos x="299" y="683"/>
              </a:cxn>
              <a:cxn ang="0">
                <a:pos x="358" y="650"/>
              </a:cxn>
              <a:cxn ang="0">
                <a:pos x="393" y="596"/>
              </a:cxn>
              <a:cxn ang="0">
                <a:pos x="406" y="525"/>
              </a:cxn>
              <a:cxn ang="0">
                <a:pos x="392" y="455"/>
              </a:cxn>
              <a:cxn ang="0">
                <a:pos x="350" y="404"/>
              </a:cxn>
              <a:cxn ang="0">
                <a:pos x="285" y="376"/>
              </a:cxn>
              <a:cxn ang="0">
                <a:pos x="202" y="366"/>
              </a:cxn>
              <a:cxn ang="0">
                <a:pos x="148" y="339"/>
              </a:cxn>
            </a:cxnLst>
            <a:rect l="0" t="0" r="r" b="b"/>
            <a:pathLst>
              <a:path w="431" h="720">
                <a:moveTo>
                  <a:pt x="148" y="339"/>
                </a:moveTo>
                <a:lnTo>
                  <a:pt x="202" y="339"/>
                </a:lnTo>
                <a:lnTo>
                  <a:pt x="243" y="336"/>
                </a:lnTo>
                <a:lnTo>
                  <a:pt x="280" y="328"/>
                </a:lnTo>
                <a:lnTo>
                  <a:pt x="312" y="314"/>
                </a:lnTo>
                <a:lnTo>
                  <a:pt x="341" y="294"/>
                </a:lnTo>
                <a:lnTo>
                  <a:pt x="363" y="272"/>
                </a:lnTo>
                <a:lnTo>
                  <a:pt x="377" y="245"/>
                </a:lnTo>
                <a:lnTo>
                  <a:pt x="387" y="218"/>
                </a:lnTo>
                <a:lnTo>
                  <a:pt x="390" y="188"/>
                </a:lnTo>
                <a:lnTo>
                  <a:pt x="387" y="154"/>
                </a:lnTo>
                <a:lnTo>
                  <a:pt x="379" y="122"/>
                </a:lnTo>
                <a:lnTo>
                  <a:pt x="366" y="95"/>
                </a:lnTo>
                <a:lnTo>
                  <a:pt x="347" y="71"/>
                </a:lnTo>
                <a:lnTo>
                  <a:pt x="323" y="51"/>
                </a:lnTo>
                <a:lnTo>
                  <a:pt x="293" y="36"/>
                </a:lnTo>
                <a:lnTo>
                  <a:pt x="258" y="28"/>
                </a:lnTo>
                <a:lnTo>
                  <a:pt x="218" y="25"/>
                </a:lnTo>
                <a:lnTo>
                  <a:pt x="181" y="28"/>
                </a:lnTo>
                <a:lnTo>
                  <a:pt x="148" y="36"/>
                </a:lnTo>
                <a:lnTo>
                  <a:pt x="116" y="51"/>
                </a:lnTo>
                <a:lnTo>
                  <a:pt x="89" y="71"/>
                </a:lnTo>
                <a:lnTo>
                  <a:pt x="67" y="95"/>
                </a:lnTo>
                <a:lnTo>
                  <a:pt x="51" y="124"/>
                </a:lnTo>
                <a:lnTo>
                  <a:pt x="41" y="156"/>
                </a:lnTo>
                <a:lnTo>
                  <a:pt x="38" y="193"/>
                </a:lnTo>
                <a:lnTo>
                  <a:pt x="16" y="193"/>
                </a:lnTo>
                <a:lnTo>
                  <a:pt x="14" y="189"/>
                </a:lnTo>
                <a:lnTo>
                  <a:pt x="17" y="150"/>
                </a:lnTo>
                <a:lnTo>
                  <a:pt x="27" y="113"/>
                </a:lnTo>
                <a:lnTo>
                  <a:pt x="46" y="81"/>
                </a:lnTo>
                <a:lnTo>
                  <a:pt x="71" y="52"/>
                </a:lnTo>
                <a:lnTo>
                  <a:pt x="103" y="30"/>
                </a:lnTo>
                <a:lnTo>
                  <a:pt x="138" y="13"/>
                </a:lnTo>
                <a:lnTo>
                  <a:pt x="176" y="3"/>
                </a:lnTo>
                <a:lnTo>
                  <a:pt x="218" y="0"/>
                </a:lnTo>
                <a:lnTo>
                  <a:pt x="261" y="3"/>
                </a:lnTo>
                <a:lnTo>
                  <a:pt x="299" y="13"/>
                </a:lnTo>
                <a:lnTo>
                  <a:pt x="333" y="28"/>
                </a:lnTo>
                <a:lnTo>
                  <a:pt x="363" y="51"/>
                </a:lnTo>
                <a:lnTo>
                  <a:pt x="387" y="78"/>
                </a:lnTo>
                <a:lnTo>
                  <a:pt x="403" y="110"/>
                </a:lnTo>
                <a:lnTo>
                  <a:pt x="414" y="148"/>
                </a:lnTo>
                <a:lnTo>
                  <a:pt x="417" y="189"/>
                </a:lnTo>
                <a:lnTo>
                  <a:pt x="412" y="224"/>
                </a:lnTo>
                <a:lnTo>
                  <a:pt x="401" y="258"/>
                </a:lnTo>
                <a:lnTo>
                  <a:pt x="382" y="288"/>
                </a:lnTo>
                <a:lnTo>
                  <a:pt x="355" y="315"/>
                </a:lnTo>
                <a:lnTo>
                  <a:pt x="325" y="336"/>
                </a:lnTo>
                <a:lnTo>
                  <a:pt x="288" y="352"/>
                </a:lnTo>
                <a:lnTo>
                  <a:pt x="320" y="361"/>
                </a:lnTo>
                <a:lnTo>
                  <a:pt x="347" y="376"/>
                </a:lnTo>
                <a:lnTo>
                  <a:pt x="372" y="392"/>
                </a:lnTo>
                <a:lnTo>
                  <a:pt x="393" y="412"/>
                </a:lnTo>
                <a:lnTo>
                  <a:pt x="409" y="436"/>
                </a:lnTo>
                <a:lnTo>
                  <a:pt x="422" y="463"/>
                </a:lnTo>
                <a:lnTo>
                  <a:pt x="428" y="492"/>
                </a:lnTo>
                <a:lnTo>
                  <a:pt x="431" y="524"/>
                </a:lnTo>
                <a:lnTo>
                  <a:pt x="430" y="559"/>
                </a:lnTo>
                <a:lnTo>
                  <a:pt x="422" y="591"/>
                </a:lnTo>
                <a:lnTo>
                  <a:pt x="411" y="619"/>
                </a:lnTo>
                <a:lnTo>
                  <a:pt x="395" y="645"/>
                </a:lnTo>
                <a:lnTo>
                  <a:pt x="374" y="667"/>
                </a:lnTo>
                <a:lnTo>
                  <a:pt x="342" y="690"/>
                </a:lnTo>
                <a:lnTo>
                  <a:pt x="307" y="707"/>
                </a:lnTo>
                <a:lnTo>
                  <a:pt x="267" y="717"/>
                </a:lnTo>
                <a:lnTo>
                  <a:pt x="223" y="720"/>
                </a:lnTo>
                <a:lnTo>
                  <a:pt x="180" y="717"/>
                </a:lnTo>
                <a:lnTo>
                  <a:pt x="138" y="707"/>
                </a:lnTo>
                <a:lnTo>
                  <a:pt x="100" y="690"/>
                </a:lnTo>
                <a:lnTo>
                  <a:pt x="65" y="667"/>
                </a:lnTo>
                <a:lnTo>
                  <a:pt x="41" y="645"/>
                </a:lnTo>
                <a:lnTo>
                  <a:pt x="22" y="618"/>
                </a:lnTo>
                <a:lnTo>
                  <a:pt x="9" y="588"/>
                </a:lnTo>
                <a:lnTo>
                  <a:pt x="1" y="554"/>
                </a:lnTo>
                <a:lnTo>
                  <a:pt x="0" y="518"/>
                </a:lnTo>
                <a:lnTo>
                  <a:pt x="1" y="514"/>
                </a:lnTo>
                <a:lnTo>
                  <a:pt x="22" y="514"/>
                </a:lnTo>
                <a:lnTo>
                  <a:pt x="25" y="553"/>
                </a:lnTo>
                <a:lnTo>
                  <a:pt x="36" y="586"/>
                </a:lnTo>
                <a:lnTo>
                  <a:pt x="54" y="616"/>
                </a:lnTo>
                <a:lnTo>
                  <a:pt x="79" y="643"/>
                </a:lnTo>
                <a:lnTo>
                  <a:pt x="110" y="666"/>
                </a:lnTo>
                <a:lnTo>
                  <a:pt x="143" y="682"/>
                </a:lnTo>
                <a:lnTo>
                  <a:pt x="181" y="691"/>
                </a:lnTo>
                <a:lnTo>
                  <a:pt x="223" y="694"/>
                </a:lnTo>
                <a:lnTo>
                  <a:pt x="264" y="691"/>
                </a:lnTo>
                <a:lnTo>
                  <a:pt x="299" y="683"/>
                </a:lnTo>
                <a:lnTo>
                  <a:pt x="331" y="669"/>
                </a:lnTo>
                <a:lnTo>
                  <a:pt x="358" y="650"/>
                </a:lnTo>
                <a:lnTo>
                  <a:pt x="379" y="624"/>
                </a:lnTo>
                <a:lnTo>
                  <a:pt x="393" y="596"/>
                </a:lnTo>
                <a:lnTo>
                  <a:pt x="403" y="562"/>
                </a:lnTo>
                <a:lnTo>
                  <a:pt x="406" y="525"/>
                </a:lnTo>
                <a:lnTo>
                  <a:pt x="403" y="487"/>
                </a:lnTo>
                <a:lnTo>
                  <a:pt x="392" y="455"/>
                </a:lnTo>
                <a:lnTo>
                  <a:pt x="374" y="427"/>
                </a:lnTo>
                <a:lnTo>
                  <a:pt x="350" y="404"/>
                </a:lnTo>
                <a:lnTo>
                  <a:pt x="320" y="388"/>
                </a:lnTo>
                <a:lnTo>
                  <a:pt x="285" y="376"/>
                </a:lnTo>
                <a:lnTo>
                  <a:pt x="247" y="369"/>
                </a:lnTo>
                <a:lnTo>
                  <a:pt x="202" y="366"/>
                </a:lnTo>
                <a:lnTo>
                  <a:pt x="148" y="366"/>
                </a:lnTo>
                <a:lnTo>
                  <a:pt x="148" y="339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0"/>
          <p:cNvSpPr>
            <a:spLocks noEditPoints="1"/>
          </p:cNvSpPr>
          <p:nvPr/>
        </p:nvSpPr>
        <p:spPr bwMode="auto">
          <a:xfrm>
            <a:off x="1271154" y="3646666"/>
            <a:ext cx="289137" cy="415337"/>
          </a:xfrm>
          <a:custGeom>
            <a:avLst/>
            <a:gdLst/>
            <a:ahLst/>
            <a:cxnLst>
              <a:cxn ang="0">
                <a:pos x="367" y="485"/>
              </a:cxn>
              <a:cxn ang="0">
                <a:pos x="488" y="485"/>
              </a:cxn>
              <a:cxn ang="0">
                <a:pos x="488" y="510"/>
              </a:cxn>
              <a:cxn ang="0">
                <a:pos x="367" y="510"/>
              </a:cxn>
              <a:cxn ang="0">
                <a:pos x="367" y="701"/>
              </a:cxn>
              <a:cxn ang="0">
                <a:pos x="341" y="701"/>
              </a:cxn>
              <a:cxn ang="0">
                <a:pos x="341" y="510"/>
              </a:cxn>
              <a:cxn ang="0">
                <a:pos x="0" y="510"/>
              </a:cxn>
              <a:cxn ang="0">
                <a:pos x="0" y="496"/>
              </a:cxn>
              <a:cxn ang="0">
                <a:pos x="335" y="0"/>
              </a:cxn>
              <a:cxn ang="0">
                <a:pos x="367" y="0"/>
              </a:cxn>
              <a:cxn ang="0">
                <a:pos x="367" y="485"/>
              </a:cxn>
              <a:cxn ang="0">
                <a:pos x="42" y="485"/>
              </a:cxn>
              <a:cxn ang="0">
                <a:pos x="341" y="485"/>
              </a:cxn>
              <a:cxn ang="0">
                <a:pos x="341" y="37"/>
              </a:cxn>
              <a:cxn ang="0">
                <a:pos x="338" y="35"/>
              </a:cxn>
              <a:cxn ang="0">
                <a:pos x="300" y="98"/>
              </a:cxn>
              <a:cxn ang="0">
                <a:pos x="42" y="485"/>
              </a:cxn>
            </a:cxnLst>
            <a:rect l="0" t="0" r="r" b="b"/>
            <a:pathLst>
              <a:path w="488" h="701">
                <a:moveTo>
                  <a:pt x="367" y="485"/>
                </a:moveTo>
                <a:lnTo>
                  <a:pt x="488" y="485"/>
                </a:lnTo>
                <a:lnTo>
                  <a:pt x="488" y="510"/>
                </a:lnTo>
                <a:lnTo>
                  <a:pt x="367" y="510"/>
                </a:lnTo>
                <a:lnTo>
                  <a:pt x="367" y="701"/>
                </a:lnTo>
                <a:lnTo>
                  <a:pt x="341" y="701"/>
                </a:lnTo>
                <a:lnTo>
                  <a:pt x="341" y="510"/>
                </a:lnTo>
                <a:lnTo>
                  <a:pt x="0" y="510"/>
                </a:lnTo>
                <a:lnTo>
                  <a:pt x="0" y="496"/>
                </a:lnTo>
                <a:lnTo>
                  <a:pt x="335" y="0"/>
                </a:lnTo>
                <a:lnTo>
                  <a:pt x="367" y="0"/>
                </a:lnTo>
                <a:lnTo>
                  <a:pt x="367" y="485"/>
                </a:lnTo>
                <a:close/>
                <a:moveTo>
                  <a:pt x="42" y="485"/>
                </a:moveTo>
                <a:lnTo>
                  <a:pt x="341" y="485"/>
                </a:lnTo>
                <a:lnTo>
                  <a:pt x="341" y="37"/>
                </a:lnTo>
                <a:lnTo>
                  <a:pt x="338" y="35"/>
                </a:lnTo>
                <a:lnTo>
                  <a:pt x="300" y="98"/>
                </a:lnTo>
                <a:lnTo>
                  <a:pt x="42" y="485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331048" y="4530439"/>
            <a:ext cx="249767" cy="43956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76" y="26"/>
              </a:cxn>
              <a:cxn ang="0">
                <a:pos x="39" y="324"/>
              </a:cxn>
              <a:cxn ang="0">
                <a:pos x="106" y="278"/>
              </a:cxn>
              <a:cxn ang="0">
                <a:pos x="168" y="263"/>
              </a:cxn>
              <a:cxn ang="0">
                <a:pos x="251" y="263"/>
              </a:cxn>
              <a:cxn ang="0">
                <a:pos x="321" y="292"/>
              </a:cxn>
              <a:cxn ang="0">
                <a:pos x="368" y="343"/>
              </a:cxn>
              <a:cxn ang="0">
                <a:pos x="394" y="403"/>
              </a:cxn>
              <a:cxn ang="0">
                <a:pos x="404" y="478"/>
              </a:cxn>
              <a:cxn ang="0">
                <a:pos x="391" y="574"/>
              </a:cxn>
              <a:cxn ang="0">
                <a:pos x="353" y="649"/>
              </a:cxn>
              <a:cxn ang="0">
                <a:pos x="303" y="689"/>
              </a:cxn>
              <a:cxn ang="0">
                <a:pos x="236" y="708"/>
              </a:cxn>
              <a:cxn ang="0">
                <a:pos x="155" y="708"/>
              </a:cxn>
              <a:cxn ang="0">
                <a:pos x="85" y="684"/>
              </a:cxn>
              <a:cxn ang="0">
                <a:pos x="34" y="642"/>
              </a:cxn>
              <a:cxn ang="0">
                <a:pos x="8" y="588"/>
              </a:cxn>
              <a:cxn ang="0">
                <a:pos x="0" y="520"/>
              </a:cxn>
              <a:cxn ang="0">
                <a:pos x="24" y="516"/>
              </a:cxn>
              <a:cxn ang="0">
                <a:pos x="35" y="590"/>
              </a:cxn>
              <a:cxn ang="0">
                <a:pos x="71" y="642"/>
              </a:cxn>
              <a:cxn ang="0">
                <a:pos x="125" y="674"/>
              </a:cxn>
              <a:cxn ang="0">
                <a:pos x="196" y="685"/>
              </a:cxn>
              <a:cxn ang="0">
                <a:pos x="263" y="677"/>
              </a:cxn>
              <a:cxn ang="0">
                <a:pos x="314" y="652"/>
              </a:cxn>
              <a:cxn ang="0">
                <a:pos x="353" y="604"/>
              </a:cxn>
              <a:cxn ang="0">
                <a:pos x="373" y="526"/>
              </a:cxn>
              <a:cxn ang="0">
                <a:pos x="373" y="437"/>
              </a:cxn>
              <a:cxn ang="0">
                <a:pos x="353" y="367"/>
              </a:cxn>
              <a:cxn ang="0">
                <a:pos x="310" y="317"/>
              </a:cxn>
              <a:cxn ang="0">
                <a:pos x="247" y="292"/>
              </a:cxn>
              <a:cxn ang="0">
                <a:pos x="174" y="290"/>
              </a:cxn>
              <a:cxn ang="0">
                <a:pos x="114" y="303"/>
              </a:cxn>
              <a:cxn ang="0">
                <a:pos x="69" y="328"/>
              </a:cxn>
              <a:cxn ang="0">
                <a:pos x="37" y="367"/>
              </a:cxn>
              <a:cxn ang="0">
                <a:pos x="7" y="383"/>
              </a:cxn>
            </a:cxnLst>
            <a:rect l="0" t="0" r="r" b="b"/>
            <a:pathLst>
              <a:path w="404" h="711">
                <a:moveTo>
                  <a:pt x="7" y="383"/>
                </a:moveTo>
                <a:lnTo>
                  <a:pt x="45" y="0"/>
                </a:lnTo>
                <a:lnTo>
                  <a:pt x="376" y="0"/>
                </a:lnTo>
                <a:lnTo>
                  <a:pt x="376" y="26"/>
                </a:lnTo>
                <a:lnTo>
                  <a:pt x="67" y="26"/>
                </a:lnTo>
                <a:lnTo>
                  <a:pt x="39" y="324"/>
                </a:lnTo>
                <a:lnTo>
                  <a:pt x="71" y="297"/>
                </a:lnTo>
                <a:lnTo>
                  <a:pt x="106" y="278"/>
                </a:lnTo>
                <a:lnTo>
                  <a:pt x="133" y="268"/>
                </a:lnTo>
                <a:lnTo>
                  <a:pt x="168" y="263"/>
                </a:lnTo>
                <a:lnTo>
                  <a:pt x="211" y="260"/>
                </a:lnTo>
                <a:lnTo>
                  <a:pt x="251" y="263"/>
                </a:lnTo>
                <a:lnTo>
                  <a:pt x="287" y="273"/>
                </a:lnTo>
                <a:lnTo>
                  <a:pt x="321" y="292"/>
                </a:lnTo>
                <a:lnTo>
                  <a:pt x="349" y="317"/>
                </a:lnTo>
                <a:lnTo>
                  <a:pt x="368" y="343"/>
                </a:lnTo>
                <a:lnTo>
                  <a:pt x="383" y="372"/>
                </a:lnTo>
                <a:lnTo>
                  <a:pt x="394" y="403"/>
                </a:lnTo>
                <a:lnTo>
                  <a:pt x="402" y="438"/>
                </a:lnTo>
                <a:lnTo>
                  <a:pt x="404" y="478"/>
                </a:lnTo>
                <a:lnTo>
                  <a:pt x="400" y="529"/>
                </a:lnTo>
                <a:lnTo>
                  <a:pt x="391" y="574"/>
                </a:lnTo>
                <a:lnTo>
                  <a:pt x="375" y="614"/>
                </a:lnTo>
                <a:lnTo>
                  <a:pt x="353" y="649"/>
                </a:lnTo>
                <a:lnTo>
                  <a:pt x="330" y="671"/>
                </a:lnTo>
                <a:lnTo>
                  <a:pt x="303" y="689"/>
                </a:lnTo>
                <a:lnTo>
                  <a:pt x="271" y="701"/>
                </a:lnTo>
                <a:lnTo>
                  <a:pt x="236" y="708"/>
                </a:lnTo>
                <a:lnTo>
                  <a:pt x="196" y="711"/>
                </a:lnTo>
                <a:lnTo>
                  <a:pt x="155" y="708"/>
                </a:lnTo>
                <a:lnTo>
                  <a:pt x="118" y="700"/>
                </a:lnTo>
                <a:lnTo>
                  <a:pt x="85" y="684"/>
                </a:lnTo>
                <a:lnTo>
                  <a:pt x="55" y="663"/>
                </a:lnTo>
                <a:lnTo>
                  <a:pt x="34" y="642"/>
                </a:lnTo>
                <a:lnTo>
                  <a:pt x="18" y="617"/>
                </a:lnTo>
                <a:lnTo>
                  <a:pt x="8" y="588"/>
                </a:lnTo>
                <a:lnTo>
                  <a:pt x="2" y="556"/>
                </a:lnTo>
                <a:lnTo>
                  <a:pt x="0" y="520"/>
                </a:lnTo>
                <a:lnTo>
                  <a:pt x="2" y="516"/>
                </a:lnTo>
                <a:lnTo>
                  <a:pt x="24" y="516"/>
                </a:lnTo>
                <a:lnTo>
                  <a:pt x="28" y="556"/>
                </a:lnTo>
                <a:lnTo>
                  <a:pt x="35" y="590"/>
                </a:lnTo>
                <a:lnTo>
                  <a:pt x="50" y="618"/>
                </a:lnTo>
                <a:lnTo>
                  <a:pt x="71" y="642"/>
                </a:lnTo>
                <a:lnTo>
                  <a:pt x="96" y="661"/>
                </a:lnTo>
                <a:lnTo>
                  <a:pt x="125" y="674"/>
                </a:lnTo>
                <a:lnTo>
                  <a:pt x="158" y="682"/>
                </a:lnTo>
                <a:lnTo>
                  <a:pt x="196" y="685"/>
                </a:lnTo>
                <a:lnTo>
                  <a:pt x="231" y="684"/>
                </a:lnTo>
                <a:lnTo>
                  <a:pt x="263" y="677"/>
                </a:lnTo>
                <a:lnTo>
                  <a:pt x="290" y="666"/>
                </a:lnTo>
                <a:lnTo>
                  <a:pt x="314" y="652"/>
                </a:lnTo>
                <a:lnTo>
                  <a:pt x="333" y="634"/>
                </a:lnTo>
                <a:lnTo>
                  <a:pt x="353" y="604"/>
                </a:lnTo>
                <a:lnTo>
                  <a:pt x="365" y="569"/>
                </a:lnTo>
                <a:lnTo>
                  <a:pt x="373" y="526"/>
                </a:lnTo>
                <a:lnTo>
                  <a:pt x="376" y="478"/>
                </a:lnTo>
                <a:lnTo>
                  <a:pt x="373" y="437"/>
                </a:lnTo>
                <a:lnTo>
                  <a:pt x="365" y="400"/>
                </a:lnTo>
                <a:lnTo>
                  <a:pt x="353" y="367"/>
                </a:lnTo>
                <a:lnTo>
                  <a:pt x="333" y="340"/>
                </a:lnTo>
                <a:lnTo>
                  <a:pt x="310" y="317"/>
                </a:lnTo>
                <a:lnTo>
                  <a:pt x="281" y="301"/>
                </a:lnTo>
                <a:lnTo>
                  <a:pt x="247" y="292"/>
                </a:lnTo>
                <a:lnTo>
                  <a:pt x="211" y="289"/>
                </a:lnTo>
                <a:lnTo>
                  <a:pt x="174" y="290"/>
                </a:lnTo>
                <a:lnTo>
                  <a:pt x="142" y="295"/>
                </a:lnTo>
                <a:lnTo>
                  <a:pt x="114" y="303"/>
                </a:lnTo>
                <a:lnTo>
                  <a:pt x="90" y="314"/>
                </a:lnTo>
                <a:lnTo>
                  <a:pt x="69" y="328"/>
                </a:lnTo>
                <a:lnTo>
                  <a:pt x="51" y="346"/>
                </a:lnTo>
                <a:lnTo>
                  <a:pt x="37" y="367"/>
                </a:lnTo>
                <a:lnTo>
                  <a:pt x="26" y="391"/>
                </a:lnTo>
                <a:lnTo>
                  <a:pt x="7" y="383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1326157" y="5342186"/>
            <a:ext cx="250003" cy="431660"/>
          </a:xfrm>
          <a:custGeom>
            <a:avLst/>
            <a:gdLst/>
            <a:ahLst/>
            <a:cxnLst>
              <a:cxn ang="0">
                <a:pos x="255" y="1"/>
              </a:cxn>
              <a:cxn ang="0">
                <a:pos x="323" y="17"/>
              </a:cxn>
              <a:cxn ang="0">
                <a:pos x="346" y="57"/>
              </a:cxn>
              <a:cxn ang="0">
                <a:pos x="287" y="32"/>
              </a:cxn>
              <a:cxn ang="0">
                <a:pos x="244" y="25"/>
              </a:cxn>
              <a:cxn ang="0">
                <a:pos x="180" y="28"/>
              </a:cxn>
              <a:cxn ang="0">
                <a:pos x="111" y="60"/>
              </a:cxn>
              <a:cxn ang="0">
                <a:pos x="57" y="119"/>
              </a:cxn>
              <a:cxn ang="0">
                <a:pos x="30" y="200"/>
              </a:cxn>
              <a:cxn ang="0">
                <a:pos x="27" y="371"/>
              </a:cxn>
              <a:cxn ang="0">
                <a:pos x="68" y="309"/>
              </a:cxn>
              <a:cxn ang="0">
                <a:pos x="134" y="264"/>
              </a:cxn>
              <a:cxn ang="0">
                <a:pos x="213" y="250"/>
              </a:cxn>
              <a:cxn ang="0">
                <a:pos x="284" y="259"/>
              </a:cxn>
              <a:cxn ang="0">
                <a:pos x="339" y="291"/>
              </a:cxn>
              <a:cxn ang="0">
                <a:pos x="387" y="350"/>
              </a:cxn>
              <a:cxn ang="0">
                <a:pos x="414" y="438"/>
              </a:cxn>
              <a:cxn ang="0">
                <a:pos x="414" y="537"/>
              </a:cxn>
              <a:cxn ang="0">
                <a:pos x="384" y="619"/>
              </a:cxn>
              <a:cxn ang="0">
                <a:pos x="327" y="683"/>
              </a:cxn>
              <a:cxn ang="0">
                <a:pos x="252" y="715"/>
              </a:cxn>
              <a:cxn ang="0">
                <a:pos x="174" y="717"/>
              </a:cxn>
              <a:cxn ang="0">
                <a:pos x="111" y="694"/>
              </a:cxn>
              <a:cxn ang="0">
                <a:pos x="59" y="650"/>
              </a:cxn>
              <a:cxn ang="0">
                <a:pos x="22" y="586"/>
              </a:cxn>
              <a:cxn ang="0">
                <a:pos x="3" y="508"/>
              </a:cxn>
              <a:cxn ang="0">
                <a:pos x="0" y="248"/>
              </a:cxn>
              <a:cxn ang="0">
                <a:pos x="11" y="167"/>
              </a:cxn>
              <a:cxn ang="0">
                <a:pos x="41" y="99"/>
              </a:cxn>
              <a:cxn ang="0">
                <a:pos x="97" y="38"/>
              </a:cxn>
              <a:cxn ang="0">
                <a:pos x="175" y="5"/>
              </a:cxn>
              <a:cxn ang="0">
                <a:pos x="27" y="443"/>
              </a:cxn>
              <a:cxn ang="0">
                <a:pos x="30" y="513"/>
              </a:cxn>
              <a:cxn ang="0">
                <a:pos x="56" y="596"/>
              </a:cxn>
              <a:cxn ang="0">
                <a:pos x="105" y="659"/>
              </a:cxn>
              <a:cxn ang="0">
                <a:pos x="170" y="691"/>
              </a:cxn>
              <a:cxn ang="0">
                <a:pos x="247" y="691"/>
              </a:cxn>
              <a:cxn ang="0">
                <a:pos x="314" y="659"/>
              </a:cxn>
              <a:cxn ang="0">
                <a:pos x="363" y="602"/>
              </a:cxn>
              <a:cxn ang="0">
                <a:pos x="387" y="529"/>
              </a:cxn>
              <a:cxn ang="0">
                <a:pos x="387" y="443"/>
              </a:cxn>
              <a:cxn ang="0">
                <a:pos x="365" y="365"/>
              </a:cxn>
              <a:cxn ang="0">
                <a:pos x="319" y="307"/>
              </a:cxn>
              <a:cxn ang="0">
                <a:pos x="252" y="279"/>
              </a:cxn>
              <a:cxn ang="0">
                <a:pos x="175" y="279"/>
              </a:cxn>
              <a:cxn ang="0">
                <a:pos x="111" y="302"/>
              </a:cxn>
              <a:cxn ang="0">
                <a:pos x="57" y="350"/>
              </a:cxn>
              <a:cxn ang="0">
                <a:pos x="30" y="409"/>
              </a:cxn>
            </a:cxnLst>
            <a:rect l="0" t="0" r="r" b="b"/>
            <a:pathLst>
              <a:path w="417" h="720">
                <a:moveTo>
                  <a:pt x="218" y="0"/>
                </a:moveTo>
                <a:lnTo>
                  <a:pt x="255" y="1"/>
                </a:lnTo>
                <a:lnTo>
                  <a:pt x="290" y="8"/>
                </a:lnTo>
                <a:lnTo>
                  <a:pt x="323" y="17"/>
                </a:lnTo>
                <a:lnTo>
                  <a:pt x="355" y="33"/>
                </a:lnTo>
                <a:lnTo>
                  <a:pt x="346" y="57"/>
                </a:lnTo>
                <a:lnTo>
                  <a:pt x="315" y="41"/>
                </a:lnTo>
                <a:lnTo>
                  <a:pt x="287" y="32"/>
                </a:lnTo>
                <a:lnTo>
                  <a:pt x="268" y="28"/>
                </a:lnTo>
                <a:lnTo>
                  <a:pt x="244" y="25"/>
                </a:lnTo>
                <a:lnTo>
                  <a:pt x="218" y="25"/>
                </a:lnTo>
                <a:lnTo>
                  <a:pt x="180" y="28"/>
                </a:lnTo>
                <a:lnTo>
                  <a:pt x="145" y="41"/>
                </a:lnTo>
                <a:lnTo>
                  <a:pt x="111" y="60"/>
                </a:lnTo>
                <a:lnTo>
                  <a:pt x="83" y="86"/>
                </a:lnTo>
                <a:lnTo>
                  <a:pt x="57" y="119"/>
                </a:lnTo>
                <a:lnTo>
                  <a:pt x="41" y="157"/>
                </a:lnTo>
                <a:lnTo>
                  <a:pt x="30" y="200"/>
                </a:lnTo>
                <a:lnTo>
                  <a:pt x="27" y="248"/>
                </a:lnTo>
                <a:lnTo>
                  <a:pt x="27" y="371"/>
                </a:lnTo>
                <a:lnTo>
                  <a:pt x="45" y="337"/>
                </a:lnTo>
                <a:lnTo>
                  <a:pt x="68" y="309"/>
                </a:lnTo>
                <a:lnTo>
                  <a:pt x="99" y="283"/>
                </a:lnTo>
                <a:lnTo>
                  <a:pt x="134" y="264"/>
                </a:lnTo>
                <a:lnTo>
                  <a:pt x="172" y="253"/>
                </a:lnTo>
                <a:lnTo>
                  <a:pt x="213" y="250"/>
                </a:lnTo>
                <a:lnTo>
                  <a:pt x="250" y="253"/>
                </a:lnTo>
                <a:lnTo>
                  <a:pt x="284" y="259"/>
                </a:lnTo>
                <a:lnTo>
                  <a:pt x="312" y="272"/>
                </a:lnTo>
                <a:lnTo>
                  <a:pt x="339" y="291"/>
                </a:lnTo>
                <a:lnTo>
                  <a:pt x="363" y="315"/>
                </a:lnTo>
                <a:lnTo>
                  <a:pt x="387" y="350"/>
                </a:lnTo>
                <a:lnTo>
                  <a:pt x="403" y="392"/>
                </a:lnTo>
                <a:lnTo>
                  <a:pt x="414" y="438"/>
                </a:lnTo>
                <a:lnTo>
                  <a:pt x="417" y="489"/>
                </a:lnTo>
                <a:lnTo>
                  <a:pt x="414" y="537"/>
                </a:lnTo>
                <a:lnTo>
                  <a:pt x="403" y="580"/>
                </a:lnTo>
                <a:lnTo>
                  <a:pt x="384" y="619"/>
                </a:lnTo>
                <a:lnTo>
                  <a:pt x="358" y="655"/>
                </a:lnTo>
                <a:lnTo>
                  <a:pt x="327" y="683"/>
                </a:lnTo>
                <a:lnTo>
                  <a:pt x="292" y="704"/>
                </a:lnTo>
                <a:lnTo>
                  <a:pt x="252" y="715"/>
                </a:lnTo>
                <a:lnTo>
                  <a:pt x="209" y="720"/>
                </a:lnTo>
                <a:lnTo>
                  <a:pt x="174" y="717"/>
                </a:lnTo>
                <a:lnTo>
                  <a:pt x="142" y="709"/>
                </a:lnTo>
                <a:lnTo>
                  <a:pt x="111" y="694"/>
                </a:lnTo>
                <a:lnTo>
                  <a:pt x="84" y="675"/>
                </a:lnTo>
                <a:lnTo>
                  <a:pt x="59" y="650"/>
                </a:lnTo>
                <a:lnTo>
                  <a:pt x="38" y="619"/>
                </a:lnTo>
                <a:lnTo>
                  <a:pt x="22" y="586"/>
                </a:lnTo>
                <a:lnTo>
                  <a:pt x="10" y="549"/>
                </a:lnTo>
                <a:lnTo>
                  <a:pt x="3" y="508"/>
                </a:lnTo>
                <a:lnTo>
                  <a:pt x="0" y="463"/>
                </a:lnTo>
                <a:lnTo>
                  <a:pt x="0" y="248"/>
                </a:lnTo>
                <a:lnTo>
                  <a:pt x="3" y="205"/>
                </a:lnTo>
                <a:lnTo>
                  <a:pt x="11" y="167"/>
                </a:lnTo>
                <a:lnTo>
                  <a:pt x="24" y="130"/>
                </a:lnTo>
                <a:lnTo>
                  <a:pt x="41" y="99"/>
                </a:lnTo>
                <a:lnTo>
                  <a:pt x="64" y="68"/>
                </a:lnTo>
                <a:lnTo>
                  <a:pt x="97" y="38"/>
                </a:lnTo>
                <a:lnTo>
                  <a:pt x="134" y="17"/>
                </a:lnTo>
                <a:lnTo>
                  <a:pt x="175" y="5"/>
                </a:lnTo>
                <a:lnTo>
                  <a:pt x="218" y="0"/>
                </a:lnTo>
                <a:close/>
                <a:moveTo>
                  <a:pt x="27" y="443"/>
                </a:moveTo>
                <a:lnTo>
                  <a:pt x="27" y="463"/>
                </a:lnTo>
                <a:lnTo>
                  <a:pt x="30" y="513"/>
                </a:lnTo>
                <a:lnTo>
                  <a:pt x="40" y="557"/>
                </a:lnTo>
                <a:lnTo>
                  <a:pt x="56" y="596"/>
                </a:lnTo>
                <a:lnTo>
                  <a:pt x="78" y="631"/>
                </a:lnTo>
                <a:lnTo>
                  <a:pt x="105" y="659"/>
                </a:lnTo>
                <a:lnTo>
                  <a:pt x="137" y="678"/>
                </a:lnTo>
                <a:lnTo>
                  <a:pt x="170" y="691"/>
                </a:lnTo>
                <a:lnTo>
                  <a:pt x="209" y="694"/>
                </a:lnTo>
                <a:lnTo>
                  <a:pt x="247" y="691"/>
                </a:lnTo>
                <a:lnTo>
                  <a:pt x="282" y="678"/>
                </a:lnTo>
                <a:lnTo>
                  <a:pt x="314" y="659"/>
                </a:lnTo>
                <a:lnTo>
                  <a:pt x="341" y="634"/>
                </a:lnTo>
                <a:lnTo>
                  <a:pt x="363" y="602"/>
                </a:lnTo>
                <a:lnTo>
                  <a:pt x="378" y="567"/>
                </a:lnTo>
                <a:lnTo>
                  <a:pt x="387" y="529"/>
                </a:lnTo>
                <a:lnTo>
                  <a:pt x="390" y="489"/>
                </a:lnTo>
                <a:lnTo>
                  <a:pt x="387" y="443"/>
                </a:lnTo>
                <a:lnTo>
                  <a:pt x="379" y="401"/>
                </a:lnTo>
                <a:lnTo>
                  <a:pt x="365" y="365"/>
                </a:lnTo>
                <a:lnTo>
                  <a:pt x="344" y="333"/>
                </a:lnTo>
                <a:lnTo>
                  <a:pt x="319" y="307"/>
                </a:lnTo>
                <a:lnTo>
                  <a:pt x="288" y="290"/>
                </a:lnTo>
                <a:lnTo>
                  <a:pt x="252" y="279"/>
                </a:lnTo>
                <a:lnTo>
                  <a:pt x="210" y="275"/>
                </a:lnTo>
                <a:lnTo>
                  <a:pt x="175" y="279"/>
                </a:lnTo>
                <a:lnTo>
                  <a:pt x="142" y="288"/>
                </a:lnTo>
                <a:lnTo>
                  <a:pt x="111" y="302"/>
                </a:lnTo>
                <a:lnTo>
                  <a:pt x="83" y="325"/>
                </a:lnTo>
                <a:lnTo>
                  <a:pt x="57" y="350"/>
                </a:lnTo>
                <a:lnTo>
                  <a:pt x="41" y="379"/>
                </a:lnTo>
                <a:lnTo>
                  <a:pt x="30" y="409"/>
                </a:lnTo>
                <a:lnTo>
                  <a:pt x="27" y="443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6913"/>
          <p:cNvGrpSpPr/>
          <p:nvPr/>
        </p:nvGrpSpPr>
        <p:grpSpPr>
          <a:xfrm>
            <a:off x="2113123" y="1203851"/>
            <a:ext cx="530225" cy="530225"/>
            <a:chOff x="2849563" y="3063875"/>
            <a:chExt cx="530225" cy="530225"/>
          </a:xfrm>
          <a:solidFill>
            <a:srgbClr val="12555E"/>
          </a:solidFill>
        </p:grpSpPr>
        <p:sp>
          <p:nvSpPr>
            <p:cNvPr id="31" name="Freeform 4346"/>
            <p:cNvSpPr>
              <a:spLocks/>
            </p:cNvSpPr>
            <p:nvPr/>
          </p:nvSpPr>
          <p:spPr bwMode="auto">
            <a:xfrm>
              <a:off x="3090863" y="3063875"/>
              <a:ext cx="288925" cy="25717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6" y="2"/>
                </a:cxn>
                <a:cxn ang="0">
                  <a:pos x="144" y="5"/>
                </a:cxn>
                <a:cxn ang="0">
                  <a:pos x="107" y="44"/>
                </a:cxn>
                <a:cxn ang="0">
                  <a:pos x="115" y="78"/>
                </a:cxn>
                <a:cxn ang="0">
                  <a:pos x="150" y="87"/>
                </a:cxn>
                <a:cxn ang="0">
                  <a:pos x="182" y="55"/>
                </a:cxn>
                <a:cxn ang="0">
                  <a:pos x="181" y="68"/>
                </a:cxn>
                <a:cxn ang="0">
                  <a:pos x="178" y="84"/>
                </a:cxn>
                <a:cxn ang="0">
                  <a:pos x="172" y="97"/>
                </a:cxn>
                <a:cxn ang="0">
                  <a:pos x="162" y="110"/>
                </a:cxn>
                <a:cxn ang="0">
                  <a:pos x="148" y="120"/>
                </a:cxn>
                <a:cxn ang="0">
                  <a:pos x="131" y="126"/>
                </a:cxn>
                <a:cxn ang="0">
                  <a:pos x="114" y="128"/>
                </a:cxn>
                <a:cxn ang="0">
                  <a:pos x="96" y="125"/>
                </a:cxn>
                <a:cxn ang="0">
                  <a:pos x="60" y="162"/>
                </a:cxn>
                <a:cxn ang="0">
                  <a:pos x="53" y="155"/>
                </a:cxn>
                <a:cxn ang="0">
                  <a:pos x="94" y="113"/>
                </a:cxn>
                <a:cxn ang="0">
                  <a:pos x="97" y="115"/>
                </a:cxn>
                <a:cxn ang="0">
                  <a:pos x="113" y="118"/>
                </a:cxn>
                <a:cxn ang="0">
                  <a:pos x="128" y="117"/>
                </a:cxn>
                <a:cxn ang="0">
                  <a:pos x="143" y="112"/>
                </a:cxn>
                <a:cxn ang="0">
                  <a:pos x="155" y="102"/>
                </a:cxn>
                <a:cxn ang="0">
                  <a:pos x="163" y="93"/>
                </a:cxn>
                <a:cxn ang="0">
                  <a:pos x="167" y="84"/>
                </a:cxn>
                <a:cxn ang="0">
                  <a:pos x="153" y="98"/>
                </a:cxn>
                <a:cxn ang="0">
                  <a:pos x="107" y="86"/>
                </a:cxn>
                <a:cxn ang="0">
                  <a:pos x="94" y="40"/>
                </a:cxn>
                <a:cxn ang="0">
                  <a:pos x="124" y="11"/>
                </a:cxn>
                <a:cxn ang="0">
                  <a:pos x="108" y="11"/>
                </a:cxn>
                <a:cxn ang="0">
                  <a:pos x="92" y="16"/>
                </a:cxn>
                <a:cxn ang="0">
                  <a:pos x="79" y="26"/>
                </a:cxn>
                <a:cxn ang="0">
                  <a:pos x="69" y="38"/>
                </a:cxn>
                <a:cxn ang="0">
                  <a:pos x="64" y="53"/>
                </a:cxn>
                <a:cxn ang="0">
                  <a:pos x="63" y="68"/>
                </a:cxn>
                <a:cxn ang="0">
                  <a:pos x="67" y="84"/>
                </a:cxn>
                <a:cxn ang="0">
                  <a:pos x="68" y="87"/>
                </a:cxn>
                <a:cxn ang="0">
                  <a:pos x="8" y="148"/>
                </a:cxn>
                <a:cxn ang="0">
                  <a:pos x="0" y="140"/>
                </a:cxn>
                <a:cxn ang="0">
                  <a:pos x="56" y="85"/>
                </a:cxn>
                <a:cxn ang="0">
                  <a:pos x="53" y="67"/>
                </a:cxn>
                <a:cxn ang="0">
                  <a:pos x="55" y="50"/>
                </a:cxn>
                <a:cxn ang="0">
                  <a:pos x="61" y="33"/>
                </a:cxn>
                <a:cxn ang="0">
                  <a:pos x="72" y="19"/>
                </a:cxn>
                <a:cxn ang="0">
                  <a:pos x="86" y="7"/>
                </a:cxn>
                <a:cxn ang="0">
                  <a:pos x="101" y="1"/>
                </a:cxn>
                <a:cxn ang="0">
                  <a:pos x="119" y="0"/>
                </a:cxn>
              </a:cxnLst>
              <a:rect l="0" t="0" r="r" b="b"/>
              <a:pathLst>
                <a:path w="182" h="162">
                  <a:moveTo>
                    <a:pt x="119" y="0"/>
                  </a:moveTo>
                  <a:lnTo>
                    <a:pt x="136" y="2"/>
                  </a:lnTo>
                  <a:lnTo>
                    <a:pt x="144" y="5"/>
                  </a:lnTo>
                  <a:lnTo>
                    <a:pt x="107" y="44"/>
                  </a:lnTo>
                  <a:lnTo>
                    <a:pt x="115" y="78"/>
                  </a:lnTo>
                  <a:lnTo>
                    <a:pt x="150" y="87"/>
                  </a:lnTo>
                  <a:lnTo>
                    <a:pt x="182" y="55"/>
                  </a:lnTo>
                  <a:lnTo>
                    <a:pt x="181" y="68"/>
                  </a:lnTo>
                  <a:lnTo>
                    <a:pt x="178" y="84"/>
                  </a:lnTo>
                  <a:lnTo>
                    <a:pt x="172" y="97"/>
                  </a:lnTo>
                  <a:lnTo>
                    <a:pt x="162" y="110"/>
                  </a:lnTo>
                  <a:lnTo>
                    <a:pt x="148" y="120"/>
                  </a:lnTo>
                  <a:lnTo>
                    <a:pt x="131" y="126"/>
                  </a:lnTo>
                  <a:lnTo>
                    <a:pt x="114" y="128"/>
                  </a:lnTo>
                  <a:lnTo>
                    <a:pt x="96" y="125"/>
                  </a:lnTo>
                  <a:lnTo>
                    <a:pt x="60" y="162"/>
                  </a:lnTo>
                  <a:lnTo>
                    <a:pt x="53" y="155"/>
                  </a:lnTo>
                  <a:lnTo>
                    <a:pt x="94" y="113"/>
                  </a:lnTo>
                  <a:lnTo>
                    <a:pt x="97" y="115"/>
                  </a:lnTo>
                  <a:lnTo>
                    <a:pt x="113" y="118"/>
                  </a:lnTo>
                  <a:lnTo>
                    <a:pt x="128" y="117"/>
                  </a:lnTo>
                  <a:lnTo>
                    <a:pt x="143" y="112"/>
                  </a:lnTo>
                  <a:lnTo>
                    <a:pt x="155" y="102"/>
                  </a:lnTo>
                  <a:lnTo>
                    <a:pt x="163" y="93"/>
                  </a:lnTo>
                  <a:lnTo>
                    <a:pt x="167" y="84"/>
                  </a:lnTo>
                  <a:lnTo>
                    <a:pt x="153" y="98"/>
                  </a:lnTo>
                  <a:lnTo>
                    <a:pt x="107" y="86"/>
                  </a:lnTo>
                  <a:lnTo>
                    <a:pt x="94" y="40"/>
                  </a:lnTo>
                  <a:lnTo>
                    <a:pt x="124" y="11"/>
                  </a:lnTo>
                  <a:lnTo>
                    <a:pt x="108" y="11"/>
                  </a:lnTo>
                  <a:lnTo>
                    <a:pt x="92" y="16"/>
                  </a:lnTo>
                  <a:lnTo>
                    <a:pt x="79" y="26"/>
                  </a:lnTo>
                  <a:lnTo>
                    <a:pt x="69" y="38"/>
                  </a:lnTo>
                  <a:lnTo>
                    <a:pt x="64" y="53"/>
                  </a:lnTo>
                  <a:lnTo>
                    <a:pt x="63" y="68"/>
                  </a:lnTo>
                  <a:lnTo>
                    <a:pt x="67" y="84"/>
                  </a:lnTo>
                  <a:lnTo>
                    <a:pt x="68" y="87"/>
                  </a:lnTo>
                  <a:lnTo>
                    <a:pt x="8" y="148"/>
                  </a:lnTo>
                  <a:lnTo>
                    <a:pt x="0" y="140"/>
                  </a:lnTo>
                  <a:lnTo>
                    <a:pt x="56" y="85"/>
                  </a:lnTo>
                  <a:lnTo>
                    <a:pt x="53" y="67"/>
                  </a:lnTo>
                  <a:lnTo>
                    <a:pt x="55" y="50"/>
                  </a:lnTo>
                  <a:lnTo>
                    <a:pt x="61" y="33"/>
                  </a:lnTo>
                  <a:lnTo>
                    <a:pt x="72" y="19"/>
                  </a:lnTo>
                  <a:lnTo>
                    <a:pt x="86" y="7"/>
                  </a:lnTo>
                  <a:lnTo>
                    <a:pt x="101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347"/>
            <p:cNvSpPr>
              <a:spLocks/>
            </p:cNvSpPr>
            <p:nvPr/>
          </p:nvSpPr>
          <p:spPr bwMode="auto">
            <a:xfrm>
              <a:off x="2849563" y="3311525"/>
              <a:ext cx="254000" cy="2825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44" y="7"/>
                </a:cxn>
                <a:cxn ang="0">
                  <a:pos x="86" y="65"/>
                </a:cxn>
                <a:cxn ang="0">
                  <a:pos x="83" y="64"/>
                </a:cxn>
                <a:cxn ang="0">
                  <a:pos x="68" y="60"/>
                </a:cxn>
                <a:cxn ang="0">
                  <a:pos x="53" y="61"/>
                </a:cxn>
                <a:cxn ang="0">
                  <a:pos x="38" y="66"/>
                </a:cxn>
                <a:cxn ang="0">
                  <a:pos x="26" y="75"/>
                </a:cxn>
                <a:cxn ang="0">
                  <a:pos x="17" y="86"/>
                </a:cxn>
                <a:cxn ang="0">
                  <a:pos x="12" y="97"/>
                </a:cxn>
                <a:cxn ang="0">
                  <a:pos x="10" y="109"/>
                </a:cxn>
                <a:cxn ang="0">
                  <a:pos x="35" y="83"/>
                </a:cxn>
                <a:cxn ang="0">
                  <a:pos x="74" y="95"/>
                </a:cxn>
                <a:cxn ang="0">
                  <a:pos x="84" y="133"/>
                </a:cxn>
                <a:cxn ang="0">
                  <a:pos x="51" y="166"/>
                </a:cxn>
                <a:cxn ang="0">
                  <a:pos x="65" y="167"/>
                </a:cxn>
                <a:cxn ang="0">
                  <a:pos x="78" y="165"/>
                </a:cxn>
                <a:cxn ang="0">
                  <a:pos x="91" y="160"/>
                </a:cxn>
                <a:cxn ang="0">
                  <a:pos x="102" y="151"/>
                </a:cxn>
                <a:cxn ang="0">
                  <a:pos x="111" y="139"/>
                </a:cxn>
                <a:cxn ang="0">
                  <a:pos x="116" y="125"/>
                </a:cxn>
                <a:cxn ang="0">
                  <a:pos x="117" y="109"/>
                </a:cxn>
                <a:cxn ang="0">
                  <a:pos x="114" y="94"/>
                </a:cxn>
                <a:cxn ang="0">
                  <a:pos x="112" y="91"/>
                </a:cxn>
                <a:cxn ang="0">
                  <a:pos x="152" y="50"/>
                </a:cxn>
                <a:cxn ang="0">
                  <a:pos x="160" y="58"/>
                </a:cxn>
                <a:cxn ang="0">
                  <a:pos x="125" y="93"/>
                </a:cxn>
                <a:cxn ang="0">
                  <a:pos x="128" y="110"/>
                </a:cxn>
                <a:cxn ang="0">
                  <a:pos x="127" y="128"/>
                </a:cxn>
                <a:cxn ang="0">
                  <a:pos x="120" y="144"/>
                </a:cxn>
                <a:cxn ang="0">
                  <a:pos x="109" y="159"/>
                </a:cxn>
                <a:cxn ang="0">
                  <a:pos x="96" y="169"/>
                </a:cxn>
                <a:cxn ang="0">
                  <a:pos x="80" y="176"/>
                </a:cxn>
                <a:cxn ang="0">
                  <a:pos x="64" y="178"/>
                </a:cxn>
                <a:cxn ang="0">
                  <a:pos x="51" y="177"/>
                </a:cxn>
                <a:cxn ang="0">
                  <a:pos x="40" y="173"/>
                </a:cxn>
                <a:cxn ang="0">
                  <a:pos x="33" y="170"/>
                </a:cxn>
                <a:cxn ang="0">
                  <a:pos x="73" y="130"/>
                </a:cxn>
                <a:cxn ang="0">
                  <a:pos x="66" y="103"/>
                </a:cxn>
                <a:cxn ang="0">
                  <a:pos x="38" y="95"/>
                </a:cxn>
                <a:cxn ang="0">
                  <a:pos x="1" y="132"/>
                </a:cxn>
                <a:cxn ang="0">
                  <a:pos x="0" y="123"/>
                </a:cxn>
                <a:cxn ang="0">
                  <a:pos x="0" y="107"/>
                </a:cxn>
                <a:cxn ang="0">
                  <a:pos x="3" y="93"/>
                </a:cxn>
                <a:cxn ang="0">
                  <a:pos x="9" y="79"/>
                </a:cxn>
                <a:cxn ang="0">
                  <a:pos x="18" y="68"/>
                </a:cxn>
                <a:cxn ang="0">
                  <a:pos x="33" y="57"/>
                </a:cxn>
                <a:cxn ang="0">
                  <a:pos x="49" y="50"/>
                </a:cxn>
                <a:cxn ang="0">
                  <a:pos x="67" y="49"/>
                </a:cxn>
                <a:cxn ang="0">
                  <a:pos x="84" y="53"/>
                </a:cxn>
                <a:cxn ang="0">
                  <a:pos x="137" y="0"/>
                </a:cxn>
              </a:cxnLst>
              <a:rect l="0" t="0" r="r" b="b"/>
              <a:pathLst>
                <a:path w="160" h="178">
                  <a:moveTo>
                    <a:pt x="137" y="0"/>
                  </a:moveTo>
                  <a:lnTo>
                    <a:pt x="144" y="7"/>
                  </a:lnTo>
                  <a:lnTo>
                    <a:pt x="86" y="65"/>
                  </a:lnTo>
                  <a:lnTo>
                    <a:pt x="83" y="64"/>
                  </a:lnTo>
                  <a:lnTo>
                    <a:pt x="68" y="60"/>
                  </a:lnTo>
                  <a:lnTo>
                    <a:pt x="53" y="61"/>
                  </a:lnTo>
                  <a:lnTo>
                    <a:pt x="38" y="66"/>
                  </a:lnTo>
                  <a:lnTo>
                    <a:pt x="26" y="75"/>
                  </a:lnTo>
                  <a:lnTo>
                    <a:pt x="17" y="86"/>
                  </a:lnTo>
                  <a:lnTo>
                    <a:pt x="12" y="97"/>
                  </a:lnTo>
                  <a:lnTo>
                    <a:pt x="10" y="109"/>
                  </a:lnTo>
                  <a:lnTo>
                    <a:pt x="35" y="83"/>
                  </a:lnTo>
                  <a:lnTo>
                    <a:pt x="74" y="95"/>
                  </a:lnTo>
                  <a:lnTo>
                    <a:pt x="84" y="133"/>
                  </a:lnTo>
                  <a:lnTo>
                    <a:pt x="51" y="166"/>
                  </a:lnTo>
                  <a:lnTo>
                    <a:pt x="65" y="167"/>
                  </a:lnTo>
                  <a:lnTo>
                    <a:pt x="78" y="165"/>
                  </a:lnTo>
                  <a:lnTo>
                    <a:pt x="91" y="160"/>
                  </a:lnTo>
                  <a:lnTo>
                    <a:pt x="102" y="151"/>
                  </a:lnTo>
                  <a:lnTo>
                    <a:pt x="111" y="139"/>
                  </a:lnTo>
                  <a:lnTo>
                    <a:pt x="116" y="125"/>
                  </a:lnTo>
                  <a:lnTo>
                    <a:pt x="117" y="109"/>
                  </a:lnTo>
                  <a:lnTo>
                    <a:pt x="114" y="94"/>
                  </a:lnTo>
                  <a:lnTo>
                    <a:pt x="112" y="91"/>
                  </a:lnTo>
                  <a:lnTo>
                    <a:pt x="152" y="50"/>
                  </a:lnTo>
                  <a:lnTo>
                    <a:pt x="160" y="58"/>
                  </a:lnTo>
                  <a:lnTo>
                    <a:pt x="125" y="93"/>
                  </a:lnTo>
                  <a:lnTo>
                    <a:pt x="128" y="110"/>
                  </a:lnTo>
                  <a:lnTo>
                    <a:pt x="127" y="128"/>
                  </a:lnTo>
                  <a:lnTo>
                    <a:pt x="120" y="144"/>
                  </a:lnTo>
                  <a:lnTo>
                    <a:pt x="109" y="159"/>
                  </a:lnTo>
                  <a:lnTo>
                    <a:pt x="96" y="169"/>
                  </a:lnTo>
                  <a:lnTo>
                    <a:pt x="80" y="176"/>
                  </a:lnTo>
                  <a:lnTo>
                    <a:pt x="64" y="178"/>
                  </a:lnTo>
                  <a:lnTo>
                    <a:pt x="51" y="177"/>
                  </a:lnTo>
                  <a:lnTo>
                    <a:pt x="40" y="173"/>
                  </a:lnTo>
                  <a:lnTo>
                    <a:pt x="33" y="170"/>
                  </a:lnTo>
                  <a:lnTo>
                    <a:pt x="73" y="130"/>
                  </a:lnTo>
                  <a:lnTo>
                    <a:pt x="66" y="103"/>
                  </a:lnTo>
                  <a:lnTo>
                    <a:pt x="38" y="95"/>
                  </a:lnTo>
                  <a:lnTo>
                    <a:pt x="1" y="132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3" y="93"/>
                  </a:lnTo>
                  <a:lnTo>
                    <a:pt x="9" y="79"/>
                  </a:lnTo>
                  <a:lnTo>
                    <a:pt x="18" y="68"/>
                  </a:lnTo>
                  <a:lnTo>
                    <a:pt x="33" y="57"/>
                  </a:lnTo>
                  <a:lnTo>
                    <a:pt x="49" y="50"/>
                  </a:lnTo>
                  <a:lnTo>
                    <a:pt x="67" y="49"/>
                  </a:lnTo>
                  <a:lnTo>
                    <a:pt x="84" y="53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348"/>
            <p:cNvSpPr>
              <a:spLocks/>
            </p:cNvSpPr>
            <p:nvPr/>
          </p:nvSpPr>
          <p:spPr bwMode="auto">
            <a:xfrm>
              <a:off x="2849563" y="3065463"/>
              <a:ext cx="273050" cy="2714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8" y="31"/>
                </a:cxn>
                <a:cxn ang="0">
                  <a:pos x="70" y="49"/>
                </a:cxn>
                <a:cxn ang="0">
                  <a:pos x="170" y="150"/>
                </a:cxn>
                <a:cxn ang="0">
                  <a:pos x="171" y="152"/>
                </a:cxn>
                <a:cxn ang="0">
                  <a:pos x="172" y="153"/>
                </a:cxn>
                <a:cxn ang="0">
                  <a:pos x="170" y="157"/>
                </a:cxn>
                <a:cxn ang="0">
                  <a:pos x="168" y="158"/>
                </a:cxn>
                <a:cxn ang="0">
                  <a:pos x="165" y="158"/>
                </a:cxn>
                <a:cxn ang="0">
                  <a:pos x="163" y="157"/>
                </a:cxn>
                <a:cxn ang="0">
                  <a:pos x="61" y="54"/>
                </a:cxn>
                <a:cxn ang="0">
                  <a:pos x="59" y="37"/>
                </a:cxn>
                <a:cxn ang="0">
                  <a:pos x="21" y="14"/>
                </a:cxn>
                <a:cxn ang="0">
                  <a:pos x="13" y="23"/>
                </a:cxn>
                <a:cxn ang="0">
                  <a:pos x="36" y="59"/>
                </a:cxn>
                <a:cxn ang="0">
                  <a:pos x="53" y="61"/>
                </a:cxn>
                <a:cxn ang="0">
                  <a:pos x="155" y="163"/>
                </a:cxn>
                <a:cxn ang="0">
                  <a:pos x="157" y="165"/>
                </a:cxn>
                <a:cxn ang="0">
                  <a:pos x="158" y="166"/>
                </a:cxn>
                <a:cxn ang="0">
                  <a:pos x="155" y="170"/>
                </a:cxn>
                <a:cxn ang="0">
                  <a:pos x="153" y="171"/>
                </a:cxn>
                <a:cxn ang="0">
                  <a:pos x="150" y="171"/>
                </a:cxn>
                <a:cxn ang="0">
                  <a:pos x="148" y="170"/>
                </a:cxn>
                <a:cxn ang="0">
                  <a:pos x="48" y="70"/>
                </a:cxn>
                <a:cxn ang="0">
                  <a:pos x="31" y="69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172" h="171">
                  <a:moveTo>
                    <a:pt x="20" y="0"/>
                  </a:moveTo>
                  <a:lnTo>
                    <a:pt x="68" y="31"/>
                  </a:lnTo>
                  <a:lnTo>
                    <a:pt x="70" y="49"/>
                  </a:lnTo>
                  <a:lnTo>
                    <a:pt x="170" y="150"/>
                  </a:lnTo>
                  <a:lnTo>
                    <a:pt x="171" y="152"/>
                  </a:lnTo>
                  <a:lnTo>
                    <a:pt x="172" y="153"/>
                  </a:lnTo>
                  <a:lnTo>
                    <a:pt x="170" y="157"/>
                  </a:lnTo>
                  <a:lnTo>
                    <a:pt x="168" y="158"/>
                  </a:lnTo>
                  <a:lnTo>
                    <a:pt x="165" y="158"/>
                  </a:lnTo>
                  <a:lnTo>
                    <a:pt x="163" y="157"/>
                  </a:lnTo>
                  <a:lnTo>
                    <a:pt x="61" y="54"/>
                  </a:lnTo>
                  <a:lnTo>
                    <a:pt x="59" y="37"/>
                  </a:lnTo>
                  <a:lnTo>
                    <a:pt x="21" y="14"/>
                  </a:lnTo>
                  <a:lnTo>
                    <a:pt x="13" y="23"/>
                  </a:lnTo>
                  <a:lnTo>
                    <a:pt x="36" y="59"/>
                  </a:lnTo>
                  <a:lnTo>
                    <a:pt x="53" y="61"/>
                  </a:lnTo>
                  <a:lnTo>
                    <a:pt x="155" y="163"/>
                  </a:lnTo>
                  <a:lnTo>
                    <a:pt x="157" y="165"/>
                  </a:lnTo>
                  <a:lnTo>
                    <a:pt x="158" y="166"/>
                  </a:lnTo>
                  <a:lnTo>
                    <a:pt x="155" y="170"/>
                  </a:lnTo>
                  <a:lnTo>
                    <a:pt x="153" y="171"/>
                  </a:lnTo>
                  <a:lnTo>
                    <a:pt x="150" y="171"/>
                  </a:lnTo>
                  <a:lnTo>
                    <a:pt x="148" y="170"/>
                  </a:lnTo>
                  <a:lnTo>
                    <a:pt x="48" y="70"/>
                  </a:lnTo>
                  <a:lnTo>
                    <a:pt x="31" y="69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349"/>
            <p:cNvSpPr>
              <a:spLocks noEditPoints="1"/>
            </p:cNvSpPr>
            <p:nvPr/>
          </p:nvSpPr>
          <p:spPr bwMode="auto">
            <a:xfrm>
              <a:off x="3057526" y="3275013"/>
              <a:ext cx="301625" cy="301625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9" y="14"/>
                </a:cxn>
                <a:cxn ang="0">
                  <a:pos x="10" y="54"/>
                </a:cxn>
                <a:cxn ang="0">
                  <a:pos x="11" y="55"/>
                </a:cxn>
                <a:cxn ang="0">
                  <a:pos x="24" y="67"/>
                </a:cxn>
                <a:cxn ang="0">
                  <a:pos x="33" y="77"/>
                </a:cxn>
                <a:cxn ang="0">
                  <a:pos x="42" y="81"/>
                </a:cxn>
                <a:cxn ang="0">
                  <a:pos x="54" y="80"/>
                </a:cxn>
                <a:cxn ang="0">
                  <a:pos x="50" y="90"/>
                </a:cxn>
                <a:cxn ang="0">
                  <a:pos x="51" y="95"/>
                </a:cxn>
                <a:cxn ang="0">
                  <a:pos x="133" y="176"/>
                </a:cxn>
                <a:cxn ang="0">
                  <a:pos x="144" y="180"/>
                </a:cxn>
                <a:cxn ang="0">
                  <a:pos x="162" y="170"/>
                </a:cxn>
                <a:cxn ang="0">
                  <a:pos x="179" y="148"/>
                </a:cxn>
                <a:cxn ang="0">
                  <a:pos x="179" y="136"/>
                </a:cxn>
                <a:cxn ang="0">
                  <a:pos x="97" y="53"/>
                </a:cxn>
                <a:cxn ang="0">
                  <a:pos x="89" y="51"/>
                </a:cxn>
                <a:cxn ang="0">
                  <a:pos x="80" y="54"/>
                </a:cxn>
                <a:cxn ang="0">
                  <a:pos x="80" y="41"/>
                </a:cxn>
                <a:cxn ang="0">
                  <a:pos x="77" y="33"/>
                </a:cxn>
                <a:cxn ang="0">
                  <a:pos x="53" y="11"/>
                </a:cxn>
                <a:cxn ang="0">
                  <a:pos x="56" y="0"/>
                </a:cxn>
                <a:cxn ang="0">
                  <a:pos x="72" y="14"/>
                </a:cxn>
                <a:cxn ang="0">
                  <a:pos x="75" y="18"/>
                </a:cxn>
                <a:cxn ang="0">
                  <a:pos x="84" y="26"/>
                </a:cxn>
                <a:cxn ang="0">
                  <a:pos x="90" y="40"/>
                </a:cxn>
                <a:cxn ang="0">
                  <a:pos x="98" y="41"/>
                </a:cxn>
                <a:cxn ang="0">
                  <a:pos x="183" y="124"/>
                </a:cxn>
                <a:cxn ang="0">
                  <a:pos x="190" y="143"/>
                </a:cxn>
                <a:cxn ang="0">
                  <a:pos x="179" y="166"/>
                </a:cxn>
                <a:cxn ang="0">
                  <a:pos x="153" y="188"/>
                </a:cxn>
                <a:cxn ang="0">
                  <a:pos x="144" y="190"/>
                </a:cxn>
                <a:cxn ang="0">
                  <a:pos x="126" y="183"/>
                </a:cxn>
                <a:cxn ang="0">
                  <a:pos x="43" y="101"/>
                </a:cxn>
                <a:cxn ang="0">
                  <a:pos x="40" y="95"/>
                </a:cxn>
                <a:cxn ang="0">
                  <a:pos x="36" y="90"/>
                </a:cxn>
                <a:cxn ang="0">
                  <a:pos x="29" y="87"/>
                </a:cxn>
                <a:cxn ang="0">
                  <a:pos x="17" y="74"/>
                </a:cxn>
                <a:cxn ang="0">
                  <a:pos x="4" y="62"/>
                </a:cxn>
                <a:cxn ang="0">
                  <a:pos x="0" y="56"/>
                </a:cxn>
                <a:cxn ang="0">
                  <a:pos x="2" y="49"/>
                </a:cxn>
                <a:cxn ang="0">
                  <a:pos x="42" y="7"/>
                </a:cxn>
                <a:cxn ang="0">
                  <a:pos x="47" y="2"/>
                </a:cxn>
              </a:cxnLst>
              <a:rect l="0" t="0" r="r" b="b"/>
              <a:pathLst>
                <a:path w="190" h="190">
                  <a:moveTo>
                    <a:pt x="53" y="11"/>
                  </a:moveTo>
                  <a:lnTo>
                    <a:pt x="52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14" y="50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21" y="64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33" y="77"/>
                  </a:lnTo>
                  <a:lnTo>
                    <a:pt x="36" y="79"/>
                  </a:lnTo>
                  <a:lnTo>
                    <a:pt x="42" y="81"/>
                  </a:lnTo>
                  <a:lnTo>
                    <a:pt x="46" y="81"/>
                  </a:lnTo>
                  <a:lnTo>
                    <a:pt x="54" y="80"/>
                  </a:lnTo>
                  <a:lnTo>
                    <a:pt x="51" y="88"/>
                  </a:lnTo>
                  <a:lnTo>
                    <a:pt x="50" y="90"/>
                  </a:lnTo>
                  <a:lnTo>
                    <a:pt x="51" y="93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133" y="176"/>
                  </a:lnTo>
                  <a:lnTo>
                    <a:pt x="138" y="179"/>
                  </a:lnTo>
                  <a:lnTo>
                    <a:pt x="144" y="180"/>
                  </a:lnTo>
                  <a:lnTo>
                    <a:pt x="149" y="179"/>
                  </a:lnTo>
                  <a:lnTo>
                    <a:pt x="162" y="170"/>
                  </a:lnTo>
                  <a:lnTo>
                    <a:pt x="171" y="160"/>
                  </a:lnTo>
                  <a:lnTo>
                    <a:pt x="179" y="148"/>
                  </a:lnTo>
                  <a:lnTo>
                    <a:pt x="180" y="143"/>
                  </a:lnTo>
                  <a:lnTo>
                    <a:pt x="179" y="136"/>
                  </a:lnTo>
                  <a:lnTo>
                    <a:pt x="176" y="131"/>
                  </a:lnTo>
                  <a:lnTo>
                    <a:pt x="97" y="53"/>
                  </a:lnTo>
                  <a:lnTo>
                    <a:pt x="93" y="51"/>
                  </a:lnTo>
                  <a:lnTo>
                    <a:pt x="89" y="51"/>
                  </a:lnTo>
                  <a:lnTo>
                    <a:pt x="87" y="52"/>
                  </a:lnTo>
                  <a:lnTo>
                    <a:pt x="80" y="54"/>
                  </a:lnTo>
                  <a:lnTo>
                    <a:pt x="81" y="47"/>
                  </a:lnTo>
                  <a:lnTo>
                    <a:pt x="80" y="41"/>
                  </a:lnTo>
                  <a:lnTo>
                    <a:pt x="79" y="37"/>
                  </a:lnTo>
                  <a:lnTo>
                    <a:pt x="77" y="33"/>
                  </a:lnTo>
                  <a:lnTo>
                    <a:pt x="54" y="11"/>
                  </a:lnTo>
                  <a:lnTo>
                    <a:pt x="53" y="11"/>
                  </a:lnTo>
                  <a:close/>
                  <a:moveTo>
                    <a:pt x="53" y="0"/>
                  </a:moveTo>
                  <a:lnTo>
                    <a:pt x="56" y="0"/>
                  </a:lnTo>
                  <a:lnTo>
                    <a:pt x="60" y="1"/>
                  </a:lnTo>
                  <a:lnTo>
                    <a:pt x="72" y="14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19"/>
                  </a:lnTo>
                  <a:lnTo>
                    <a:pt x="84" y="26"/>
                  </a:lnTo>
                  <a:lnTo>
                    <a:pt x="88" y="32"/>
                  </a:lnTo>
                  <a:lnTo>
                    <a:pt x="90" y="40"/>
                  </a:lnTo>
                  <a:lnTo>
                    <a:pt x="95" y="40"/>
                  </a:lnTo>
                  <a:lnTo>
                    <a:pt x="98" y="41"/>
                  </a:lnTo>
                  <a:lnTo>
                    <a:pt x="104" y="46"/>
                  </a:lnTo>
                  <a:lnTo>
                    <a:pt x="183" y="124"/>
                  </a:lnTo>
                  <a:lnTo>
                    <a:pt x="188" y="132"/>
                  </a:lnTo>
                  <a:lnTo>
                    <a:pt x="190" y="143"/>
                  </a:lnTo>
                  <a:lnTo>
                    <a:pt x="188" y="153"/>
                  </a:lnTo>
                  <a:lnTo>
                    <a:pt x="179" y="166"/>
                  </a:lnTo>
                  <a:lnTo>
                    <a:pt x="168" y="179"/>
                  </a:lnTo>
                  <a:lnTo>
                    <a:pt x="153" y="188"/>
                  </a:lnTo>
                  <a:lnTo>
                    <a:pt x="147" y="190"/>
                  </a:lnTo>
                  <a:lnTo>
                    <a:pt x="144" y="190"/>
                  </a:lnTo>
                  <a:lnTo>
                    <a:pt x="134" y="188"/>
                  </a:lnTo>
                  <a:lnTo>
                    <a:pt x="126" y="183"/>
                  </a:lnTo>
                  <a:lnTo>
                    <a:pt x="46" y="104"/>
                  </a:lnTo>
                  <a:lnTo>
                    <a:pt x="43" y="101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40" y="91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29" y="87"/>
                  </a:lnTo>
                  <a:lnTo>
                    <a:pt x="18" y="77"/>
                  </a:lnTo>
                  <a:lnTo>
                    <a:pt x="17" y="74"/>
                  </a:lnTo>
                  <a:lnTo>
                    <a:pt x="14" y="71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42" y="7"/>
                  </a:lnTo>
                  <a:lnTo>
                    <a:pt x="44" y="4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350"/>
            <p:cNvSpPr>
              <a:spLocks/>
            </p:cNvSpPr>
            <p:nvPr/>
          </p:nvSpPr>
          <p:spPr bwMode="auto">
            <a:xfrm>
              <a:off x="3201988" y="3378200"/>
              <a:ext cx="125413" cy="1254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77" y="70"/>
                </a:cxn>
                <a:cxn ang="0">
                  <a:pos x="78" y="72"/>
                </a:cxn>
                <a:cxn ang="0">
                  <a:pos x="79" y="73"/>
                </a:cxn>
                <a:cxn ang="0">
                  <a:pos x="77" y="78"/>
                </a:cxn>
                <a:cxn ang="0">
                  <a:pos x="76" y="79"/>
                </a:cxn>
                <a:cxn ang="0">
                  <a:pos x="72" y="79"/>
                </a:cxn>
                <a:cxn ang="0">
                  <a:pos x="70" y="78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</a:cxnLst>
              <a:rect l="0" t="0" r="r" b="b"/>
              <a:pathLst>
                <a:path w="79" h="79">
                  <a:moveTo>
                    <a:pt x="6" y="0"/>
                  </a:moveTo>
                  <a:lnTo>
                    <a:pt x="7" y="1"/>
                  </a:lnTo>
                  <a:lnTo>
                    <a:pt x="9" y="2"/>
                  </a:lnTo>
                  <a:lnTo>
                    <a:pt x="77" y="70"/>
                  </a:lnTo>
                  <a:lnTo>
                    <a:pt x="78" y="72"/>
                  </a:lnTo>
                  <a:lnTo>
                    <a:pt x="79" y="73"/>
                  </a:lnTo>
                  <a:lnTo>
                    <a:pt x="77" y="78"/>
                  </a:lnTo>
                  <a:lnTo>
                    <a:pt x="76" y="79"/>
                  </a:lnTo>
                  <a:lnTo>
                    <a:pt x="72" y="79"/>
                  </a:lnTo>
                  <a:lnTo>
                    <a:pt x="70" y="78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351"/>
            <p:cNvSpPr>
              <a:spLocks/>
            </p:cNvSpPr>
            <p:nvPr/>
          </p:nvSpPr>
          <p:spPr bwMode="auto">
            <a:xfrm>
              <a:off x="3182938" y="3398838"/>
              <a:ext cx="123825" cy="1254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76" y="70"/>
                </a:cxn>
                <a:cxn ang="0">
                  <a:pos x="77" y="72"/>
                </a:cxn>
                <a:cxn ang="0">
                  <a:pos x="78" y="73"/>
                </a:cxn>
                <a:cxn ang="0">
                  <a:pos x="76" y="77"/>
                </a:cxn>
                <a:cxn ang="0">
                  <a:pos x="75" y="78"/>
                </a:cxn>
                <a:cxn ang="0">
                  <a:pos x="73" y="79"/>
                </a:cxn>
                <a:cxn ang="0">
                  <a:pos x="72" y="79"/>
                </a:cxn>
                <a:cxn ang="0">
                  <a:pos x="71" y="78"/>
                </a:cxn>
                <a:cxn ang="0">
                  <a:pos x="69" y="77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78" h="79">
                  <a:moveTo>
                    <a:pt x="5" y="0"/>
                  </a:moveTo>
                  <a:lnTo>
                    <a:pt x="6" y="1"/>
                  </a:lnTo>
                  <a:lnTo>
                    <a:pt x="8" y="2"/>
                  </a:lnTo>
                  <a:lnTo>
                    <a:pt x="76" y="70"/>
                  </a:lnTo>
                  <a:lnTo>
                    <a:pt x="77" y="72"/>
                  </a:lnTo>
                  <a:lnTo>
                    <a:pt x="78" y="73"/>
                  </a:lnTo>
                  <a:lnTo>
                    <a:pt x="76" y="77"/>
                  </a:lnTo>
                  <a:lnTo>
                    <a:pt x="75" y="78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8"/>
                  </a:lnTo>
                  <a:lnTo>
                    <a:pt x="69" y="77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352"/>
            <p:cNvSpPr>
              <a:spLocks/>
            </p:cNvSpPr>
            <p:nvPr/>
          </p:nvSpPr>
          <p:spPr bwMode="auto">
            <a:xfrm>
              <a:off x="3163888" y="3417888"/>
              <a:ext cx="122238" cy="1254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76" y="70"/>
                </a:cxn>
                <a:cxn ang="0">
                  <a:pos x="77" y="72"/>
                </a:cxn>
                <a:cxn ang="0">
                  <a:pos x="77" y="75"/>
                </a:cxn>
                <a:cxn ang="0">
                  <a:pos x="76" y="77"/>
                </a:cxn>
                <a:cxn ang="0">
                  <a:pos x="75" y="78"/>
                </a:cxn>
                <a:cxn ang="0">
                  <a:pos x="73" y="79"/>
                </a:cxn>
                <a:cxn ang="0">
                  <a:pos x="72" y="79"/>
                </a:cxn>
                <a:cxn ang="0">
                  <a:pos x="71" y="78"/>
                </a:cxn>
                <a:cxn ang="0">
                  <a:pos x="69" y="77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77" h="79">
                  <a:moveTo>
                    <a:pt x="5" y="0"/>
                  </a:moveTo>
                  <a:lnTo>
                    <a:pt x="6" y="1"/>
                  </a:lnTo>
                  <a:lnTo>
                    <a:pt x="8" y="2"/>
                  </a:lnTo>
                  <a:lnTo>
                    <a:pt x="76" y="70"/>
                  </a:lnTo>
                  <a:lnTo>
                    <a:pt x="77" y="72"/>
                  </a:lnTo>
                  <a:lnTo>
                    <a:pt x="77" y="75"/>
                  </a:lnTo>
                  <a:lnTo>
                    <a:pt x="76" y="77"/>
                  </a:lnTo>
                  <a:lnTo>
                    <a:pt x="75" y="78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8"/>
                  </a:lnTo>
                  <a:lnTo>
                    <a:pt x="69" y="77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353"/>
            <p:cNvSpPr>
              <a:spLocks/>
            </p:cNvSpPr>
            <p:nvPr/>
          </p:nvSpPr>
          <p:spPr bwMode="auto">
            <a:xfrm>
              <a:off x="3103563" y="3321050"/>
              <a:ext cx="88900" cy="8890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7" y="56"/>
                </a:cxn>
                <a:cxn ang="0">
                  <a:pos x="0" y="49"/>
                </a:cxn>
                <a:cxn ang="0">
                  <a:pos x="49" y="0"/>
                </a:cxn>
              </a:cxnLst>
              <a:rect l="0" t="0" r="r" b="b"/>
              <a:pathLst>
                <a:path w="56" h="56">
                  <a:moveTo>
                    <a:pt x="49" y="0"/>
                  </a:moveTo>
                  <a:lnTo>
                    <a:pt x="56" y="7"/>
                  </a:lnTo>
                  <a:lnTo>
                    <a:pt x="7" y="56"/>
                  </a:lnTo>
                  <a:lnTo>
                    <a:pt x="0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354"/>
            <p:cNvSpPr>
              <a:spLocks/>
            </p:cNvSpPr>
            <p:nvPr/>
          </p:nvSpPr>
          <p:spPr bwMode="auto">
            <a:xfrm>
              <a:off x="3124201" y="3343275"/>
              <a:ext cx="77788" cy="762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9" y="7"/>
                </a:cxn>
                <a:cxn ang="0">
                  <a:pos x="7" y="48"/>
                </a:cxn>
                <a:cxn ang="0">
                  <a:pos x="0" y="41"/>
                </a:cxn>
                <a:cxn ang="0">
                  <a:pos x="42" y="0"/>
                </a:cxn>
              </a:cxnLst>
              <a:rect l="0" t="0" r="r" b="b"/>
              <a:pathLst>
                <a:path w="49" h="48">
                  <a:moveTo>
                    <a:pt x="42" y="0"/>
                  </a:moveTo>
                  <a:lnTo>
                    <a:pt x="49" y="7"/>
                  </a:lnTo>
                  <a:lnTo>
                    <a:pt x="7" y="48"/>
                  </a:lnTo>
                  <a:lnTo>
                    <a:pt x="0" y="4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Группа 6925"/>
          <p:cNvGrpSpPr/>
          <p:nvPr/>
        </p:nvGrpSpPr>
        <p:grpSpPr>
          <a:xfrm>
            <a:off x="2105185" y="1991294"/>
            <a:ext cx="538163" cy="530225"/>
            <a:chOff x="2020888" y="4894263"/>
            <a:chExt cx="538163" cy="530225"/>
          </a:xfrm>
          <a:solidFill>
            <a:srgbClr val="12555E"/>
          </a:solidFill>
        </p:grpSpPr>
        <p:sp>
          <p:nvSpPr>
            <p:cNvPr id="41" name="Freeform 4665"/>
            <p:cNvSpPr>
              <a:spLocks/>
            </p:cNvSpPr>
            <p:nvPr/>
          </p:nvSpPr>
          <p:spPr bwMode="auto">
            <a:xfrm>
              <a:off x="2228850" y="4894263"/>
              <a:ext cx="123825" cy="539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78" y="27"/>
                </a:cxn>
                <a:cxn ang="0">
                  <a:pos x="72" y="34"/>
                </a:cxn>
                <a:cxn ang="0">
                  <a:pos x="48" y="13"/>
                </a:cxn>
                <a:cxn ang="0">
                  <a:pos x="41" y="10"/>
                </a:cxn>
                <a:cxn ang="0">
                  <a:pos x="35" y="10"/>
                </a:cxn>
                <a:cxn ang="0">
                  <a:pos x="30" y="13"/>
                </a:cxn>
                <a:cxn ang="0">
                  <a:pos x="6" y="33"/>
                </a:cxn>
                <a:cxn ang="0">
                  <a:pos x="0" y="26"/>
                </a:cxn>
                <a:cxn ang="0">
                  <a:pos x="23" y="6"/>
                </a:cxn>
                <a:cxn ang="0">
                  <a:pos x="30" y="2"/>
                </a:cxn>
                <a:cxn ang="0">
                  <a:pos x="38" y="0"/>
                </a:cxn>
              </a:cxnLst>
              <a:rect l="0" t="0" r="r" b="b"/>
              <a:pathLst>
                <a:path w="78" h="34">
                  <a:moveTo>
                    <a:pt x="38" y="0"/>
                  </a:moveTo>
                  <a:lnTo>
                    <a:pt x="46" y="2"/>
                  </a:lnTo>
                  <a:lnTo>
                    <a:pt x="54" y="6"/>
                  </a:lnTo>
                  <a:lnTo>
                    <a:pt x="78" y="27"/>
                  </a:lnTo>
                  <a:lnTo>
                    <a:pt x="72" y="34"/>
                  </a:lnTo>
                  <a:lnTo>
                    <a:pt x="48" y="13"/>
                  </a:lnTo>
                  <a:lnTo>
                    <a:pt x="41" y="10"/>
                  </a:lnTo>
                  <a:lnTo>
                    <a:pt x="35" y="10"/>
                  </a:lnTo>
                  <a:lnTo>
                    <a:pt x="30" y="13"/>
                  </a:lnTo>
                  <a:lnTo>
                    <a:pt x="6" y="33"/>
                  </a:lnTo>
                  <a:lnTo>
                    <a:pt x="0" y="26"/>
                  </a:lnTo>
                  <a:lnTo>
                    <a:pt x="23" y="6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666"/>
            <p:cNvSpPr>
              <a:spLocks/>
            </p:cNvSpPr>
            <p:nvPr/>
          </p:nvSpPr>
          <p:spPr bwMode="auto">
            <a:xfrm>
              <a:off x="2020888" y="5081588"/>
              <a:ext cx="538163" cy="3429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9"/>
                </a:cxn>
                <a:cxn ang="0">
                  <a:pos x="10" y="23"/>
                </a:cxn>
                <a:cxn ang="0">
                  <a:pos x="10" y="206"/>
                </a:cxn>
                <a:cxn ang="0">
                  <a:pos x="329" y="206"/>
                </a:cxn>
                <a:cxn ang="0">
                  <a:pos x="329" y="23"/>
                </a:cxn>
                <a:cxn ang="0">
                  <a:pos x="310" y="9"/>
                </a:cxn>
                <a:cxn ang="0">
                  <a:pos x="318" y="0"/>
                </a:cxn>
                <a:cxn ang="0">
                  <a:pos x="336" y="17"/>
                </a:cxn>
                <a:cxn ang="0">
                  <a:pos x="337" y="19"/>
                </a:cxn>
                <a:cxn ang="0">
                  <a:pos x="338" y="20"/>
                </a:cxn>
                <a:cxn ang="0">
                  <a:pos x="339" y="20"/>
                </a:cxn>
                <a:cxn ang="0">
                  <a:pos x="339" y="211"/>
                </a:cxn>
                <a:cxn ang="0">
                  <a:pos x="337" y="215"/>
                </a:cxn>
                <a:cxn ang="0">
                  <a:pos x="336" y="216"/>
                </a:cxn>
                <a:cxn ang="0">
                  <a:pos x="3" y="216"/>
                </a:cxn>
                <a:cxn ang="0">
                  <a:pos x="1" y="215"/>
                </a:cxn>
                <a:cxn ang="0">
                  <a:pos x="0" y="21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2" y="0"/>
                </a:cxn>
              </a:cxnLst>
              <a:rect l="0" t="0" r="r" b="b"/>
              <a:pathLst>
                <a:path w="339" h="216">
                  <a:moveTo>
                    <a:pt x="22" y="0"/>
                  </a:moveTo>
                  <a:lnTo>
                    <a:pt x="28" y="9"/>
                  </a:lnTo>
                  <a:lnTo>
                    <a:pt x="10" y="23"/>
                  </a:lnTo>
                  <a:lnTo>
                    <a:pt x="10" y="206"/>
                  </a:lnTo>
                  <a:lnTo>
                    <a:pt x="329" y="206"/>
                  </a:lnTo>
                  <a:lnTo>
                    <a:pt x="329" y="23"/>
                  </a:lnTo>
                  <a:lnTo>
                    <a:pt x="310" y="9"/>
                  </a:lnTo>
                  <a:lnTo>
                    <a:pt x="318" y="0"/>
                  </a:lnTo>
                  <a:lnTo>
                    <a:pt x="336" y="17"/>
                  </a:lnTo>
                  <a:lnTo>
                    <a:pt x="337" y="19"/>
                  </a:lnTo>
                  <a:lnTo>
                    <a:pt x="338" y="20"/>
                  </a:lnTo>
                  <a:lnTo>
                    <a:pt x="339" y="20"/>
                  </a:lnTo>
                  <a:lnTo>
                    <a:pt x="339" y="211"/>
                  </a:lnTo>
                  <a:lnTo>
                    <a:pt x="337" y="215"/>
                  </a:lnTo>
                  <a:lnTo>
                    <a:pt x="336" y="216"/>
                  </a:lnTo>
                  <a:lnTo>
                    <a:pt x="3" y="216"/>
                  </a:lnTo>
                  <a:lnTo>
                    <a:pt x="1" y="215"/>
                  </a:lnTo>
                  <a:lnTo>
                    <a:pt x="0" y="21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667"/>
            <p:cNvSpPr>
              <a:spLocks/>
            </p:cNvSpPr>
            <p:nvPr/>
          </p:nvSpPr>
          <p:spPr bwMode="auto">
            <a:xfrm>
              <a:off x="2052638" y="4933950"/>
              <a:ext cx="473075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8" y="132"/>
                </a:cxn>
                <a:cxn ang="0">
                  <a:pos x="287" y="132"/>
                </a:cxn>
                <a:cxn ang="0">
                  <a:pos x="287" y="10"/>
                </a:cxn>
                <a:cxn ang="0">
                  <a:pos x="10" y="10"/>
                </a:cxn>
                <a:cxn ang="0">
                  <a:pos x="10" y="13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298" h="132">
                  <a:moveTo>
                    <a:pt x="0" y="0"/>
                  </a:moveTo>
                  <a:lnTo>
                    <a:pt x="298" y="0"/>
                  </a:lnTo>
                  <a:lnTo>
                    <a:pt x="298" y="132"/>
                  </a:lnTo>
                  <a:lnTo>
                    <a:pt x="287" y="132"/>
                  </a:lnTo>
                  <a:lnTo>
                    <a:pt x="287" y="10"/>
                  </a:lnTo>
                  <a:lnTo>
                    <a:pt x="10" y="10"/>
                  </a:lnTo>
                  <a:lnTo>
                    <a:pt x="10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668"/>
            <p:cNvSpPr>
              <a:spLocks noChangeArrowheads="1"/>
            </p:cNvSpPr>
            <p:nvPr/>
          </p:nvSpPr>
          <p:spPr bwMode="auto">
            <a:xfrm>
              <a:off x="2095500" y="5072063"/>
              <a:ext cx="2540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4669"/>
            <p:cNvSpPr>
              <a:spLocks noChangeArrowheads="1"/>
            </p:cNvSpPr>
            <p:nvPr/>
          </p:nvSpPr>
          <p:spPr bwMode="auto">
            <a:xfrm>
              <a:off x="2095500" y="5100638"/>
              <a:ext cx="2540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4670"/>
            <p:cNvSpPr>
              <a:spLocks noChangeArrowheads="1"/>
            </p:cNvSpPr>
            <p:nvPr/>
          </p:nvSpPr>
          <p:spPr bwMode="auto">
            <a:xfrm>
              <a:off x="2095500" y="5129213"/>
              <a:ext cx="2540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671"/>
            <p:cNvSpPr>
              <a:spLocks noChangeArrowheads="1"/>
            </p:cNvSpPr>
            <p:nvPr/>
          </p:nvSpPr>
          <p:spPr bwMode="auto">
            <a:xfrm>
              <a:off x="2095500" y="5157788"/>
              <a:ext cx="2238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672"/>
            <p:cNvSpPr>
              <a:spLocks noChangeArrowheads="1"/>
            </p:cNvSpPr>
            <p:nvPr/>
          </p:nvSpPr>
          <p:spPr bwMode="auto">
            <a:xfrm>
              <a:off x="2124075" y="5186363"/>
              <a:ext cx="22542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673"/>
            <p:cNvSpPr>
              <a:spLocks noChangeArrowheads="1"/>
            </p:cNvSpPr>
            <p:nvPr/>
          </p:nvSpPr>
          <p:spPr bwMode="auto">
            <a:xfrm>
              <a:off x="2162175" y="5216525"/>
              <a:ext cx="1873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4674"/>
            <p:cNvSpPr>
              <a:spLocks noChangeArrowheads="1"/>
            </p:cNvSpPr>
            <p:nvPr/>
          </p:nvSpPr>
          <p:spPr bwMode="auto">
            <a:xfrm>
              <a:off x="2378075" y="5072063"/>
              <a:ext cx="9048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675"/>
            <p:cNvSpPr>
              <a:spLocks noChangeArrowheads="1"/>
            </p:cNvSpPr>
            <p:nvPr/>
          </p:nvSpPr>
          <p:spPr bwMode="auto">
            <a:xfrm>
              <a:off x="2378075" y="5100638"/>
              <a:ext cx="9048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676"/>
            <p:cNvSpPr>
              <a:spLocks noEditPoints="1"/>
            </p:cNvSpPr>
            <p:nvPr/>
          </p:nvSpPr>
          <p:spPr bwMode="auto">
            <a:xfrm>
              <a:off x="2097088" y="4976813"/>
              <a:ext cx="254000" cy="6826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32"/>
                </a:cxn>
                <a:cxn ang="0">
                  <a:pos x="150" y="32"/>
                </a:cxn>
                <a:cxn ang="0">
                  <a:pos x="150" y="11"/>
                </a:cxn>
                <a:cxn ang="0">
                  <a:pos x="9" y="11"/>
                </a:cxn>
                <a:cxn ang="0">
                  <a:pos x="0" y="0"/>
                </a:cxn>
                <a:cxn ang="0">
                  <a:pos x="160" y="0"/>
                </a:cxn>
                <a:cxn ang="0">
                  <a:pos x="160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160" h="43">
                  <a:moveTo>
                    <a:pt x="9" y="11"/>
                  </a:moveTo>
                  <a:lnTo>
                    <a:pt x="9" y="32"/>
                  </a:lnTo>
                  <a:lnTo>
                    <a:pt x="150" y="32"/>
                  </a:lnTo>
                  <a:lnTo>
                    <a:pt x="150" y="11"/>
                  </a:lnTo>
                  <a:lnTo>
                    <a:pt x="9" y="11"/>
                  </a:lnTo>
                  <a:close/>
                  <a:moveTo>
                    <a:pt x="0" y="0"/>
                  </a:moveTo>
                  <a:lnTo>
                    <a:pt x="160" y="0"/>
                  </a:lnTo>
                  <a:lnTo>
                    <a:pt x="16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77"/>
            <p:cNvSpPr>
              <a:spLocks noEditPoints="1"/>
            </p:cNvSpPr>
            <p:nvPr/>
          </p:nvSpPr>
          <p:spPr bwMode="auto">
            <a:xfrm>
              <a:off x="2376488" y="4976813"/>
              <a:ext cx="92075" cy="68263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32"/>
                </a:cxn>
                <a:cxn ang="0">
                  <a:pos x="47" y="32"/>
                </a:cxn>
                <a:cxn ang="0">
                  <a:pos x="47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58" y="0"/>
                </a:cxn>
                <a:cxn ang="0">
                  <a:pos x="58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10" y="11"/>
                  </a:moveTo>
                  <a:lnTo>
                    <a:pt x="10" y="32"/>
                  </a:lnTo>
                  <a:lnTo>
                    <a:pt x="47" y="32"/>
                  </a:lnTo>
                  <a:lnTo>
                    <a:pt x="47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678"/>
            <p:cNvSpPr>
              <a:spLocks noEditPoints="1"/>
            </p:cNvSpPr>
            <p:nvPr/>
          </p:nvSpPr>
          <p:spPr bwMode="auto">
            <a:xfrm>
              <a:off x="2020888" y="5106988"/>
              <a:ext cx="538163" cy="31750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0" y="190"/>
                </a:cxn>
                <a:cxn ang="0">
                  <a:pos x="329" y="190"/>
                </a:cxn>
                <a:cxn ang="0">
                  <a:pos x="329" y="16"/>
                </a:cxn>
                <a:cxn ang="0">
                  <a:pos x="226" y="104"/>
                </a:cxn>
                <a:cxn ang="0">
                  <a:pos x="223" y="105"/>
                </a:cxn>
                <a:cxn ang="0">
                  <a:pos x="116" y="105"/>
                </a:cxn>
                <a:cxn ang="0">
                  <a:pos x="113" y="104"/>
                </a:cxn>
                <a:cxn ang="0">
                  <a:pos x="84" y="79"/>
                </a:cxn>
                <a:cxn ang="0">
                  <a:pos x="77" y="74"/>
                </a:cxn>
                <a:cxn ang="0">
                  <a:pos x="72" y="69"/>
                </a:cxn>
                <a:cxn ang="0">
                  <a:pos x="10" y="16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79" y="61"/>
                </a:cxn>
                <a:cxn ang="0">
                  <a:pos x="82" y="63"/>
                </a:cxn>
                <a:cxn ang="0">
                  <a:pos x="88" y="69"/>
                </a:cxn>
                <a:cxn ang="0">
                  <a:pos x="91" y="71"/>
                </a:cxn>
                <a:cxn ang="0">
                  <a:pos x="118" y="95"/>
                </a:cxn>
                <a:cxn ang="0">
                  <a:pos x="221" y="95"/>
                </a:cxn>
                <a:cxn ang="0">
                  <a:pos x="330" y="2"/>
                </a:cxn>
                <a:cxn ang="0">
                  <a:pos x="334" y="0"/>
                </a:cxn>
                <a:cxn ang="0">
                  <a:pos x="339" y="5"/>
                </a:cxn>
                <a:cxn ang="0">
                  <a:pos x="339" y="195"/>
                </a:cxn>
                <a:cxn ang="0">
                  <a:pos x="334" y="200"/>
                </a:cxn>
                <a:cxn ang="0">
                  <a:pos x="5" y="200"/>
                </a:cxn>
                <a:cxn ang="0">
                  <a:pos x="0" y="19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39" h="200">
                  <a:moveTo>
                    <a:pt x="10" y="16"/>
                  </a:moveTo>
                  <a:lnTo>
                    <a:pt x="10" y="190"/>
                  </a:lnTo>
                  <a:lnTo>
                    <a:pt x="329" y="190"/>
                  </a:lnTo>
                  <a:lnTo>
                    <a:pt x="329" y="16"/>
                  </a:lnTo>
                  <a:lnTo>
                    <a:pt x="226" y="104"/>
                  </a:lnTo>
                  <a:lnTo>
                    <a:pt x="223" y="105"/>
                  </a:lnTo>
                  <a:lnTo>
                    <a:pt x="116" y="105"/>
                  </a:lnTo>
                  <a:lnTo>
                    <a:pt x="113" y="104"/>
                  </a:lnTo>
                  <a:lnTo>
                    <a:pt x="84" y="79"/>
                  </a:lnTo>
                  <a:lnTo>
                    <a:pt x="77" y="74"/>
                  </a:lnTo>
                  <a:lnTo>
                    <a:pt x="72" y="69"/>
                  </a:lnTo>
                  <a:lnTo>
                    <a:pt x="10" y="16"/>
                  </a:lnTo>
                  <a:close/>
                  <a:moveTo>
                    <a:pt x="5" y="0"/>
                  </a:moveTo>
                  <a:lnTo>
                    <a:pt x="8" y="2"/>
                  </a:lnTo>
                  <a:lnTo>
                    <a:pt x="79" y="61"/>
                  </a:lnTo>
                  <a:lnTo>
                    <a:pt x="82" y="63"/>
                  </a:lnTo>
                  <a:lnTo>
                    <a:pt x="88" y="69"/>
                  </a:lnTo>
                  <a:lnTo>
                    <a:pt x="91" y="71"/>
                  </a:lnTo>
                  <a:lnTo>
                    <a:pt x="118" y="95"/>
                  </a:lnTo>
                  <a:lnTo>
                    <a:pt x="221" y="95"/>
                  </a:lnTo>
                  <a:lnTo>
                    <a:pt x="330" y="2"/>
                  </a:lnTo>
                  <a:lnTo>
                    <a:pt x="334" y="0"/>
                  </a:lnTo>
                  <a:lnTo>
                    <a:pt x="339" y="5"/>
                  </a:lnTo>
                  <a:lnTo>
                    <a:pt x="339" y="195"/>
                  </a:lnTo>
                  <a:lnTo>
                    <a:pt x="334" y="200"/>
                  </a:lnTo>
                  <a:lnTo>
                    <a:pt x="5" y="200"/>
                  </a:lnTo>
                  <a:lnTo>
                    <a:pt x="0" y="19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679"/>
            <p:cNvSpPr>
              <a:spLocks/>
            </p:cNvSpPr>
            <p:nvPr/>
          </p:nvSpPr>
          <p:spPr bwMode="auto">
            <a:xfrm>
              <a:off x="2028825" y="5259388"/>
              <a:ext cx="182563" cy="1587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5" y="7"/>
                </a:cxn>
                <a:cxn ang="0">
                  <a:pos x="86" y="32"/>
                </a:cxn>
                <a:cxn ang="0">
                  <a:pos x="77" y="41"/>
                </a:cxn>
                <a:cxn ang="0">
                  <a:pos x="74" y="43"/>
                </a:cxn>
                <a:cxn ang="0">
                  <a:pos x="45" y="68"/>
                </a:cxn>
                <a:cxn ang="0">
                  <a:pos x="7" y="100"/>
                </a:cxn>
                <a:cxn ang="0">
                  <a:pos x="0" y="93"/>
                </a:cxn>
                <a:cxn ang="0">
                  <a:pos x="38" y="60"/>
                </a:cxn>
                <a:cxn ang="0">
                  <a:pos x="67" y="35"/>
                </a:cxn>
                <a:cxn ang="0">
                  <a:pos x="75" y="28"/>
                </a:cxn>
                <a:cxn ang="0">
                  <a:pos x="79" y="25"/>
                </a:cxn>
                <a:cxn ang="0">
                  <a:pos x="108" y="0"/>
                </a:cxn>
              </a:cxnLst>
              <a:rect l="0" t="0" r="r" b="b"/>
              <a:pathLst>
                <a:path w="115" h="100">
                  <a:moveTo>
                    <a:pt x="108" y="0"/>
                  </a:moveTo>
                  <a:lnTo>
                    <a:pt x="115" y="7"/>
                  </a:lnTo>
                  <a:lnTo>
                    <a:pt x="86" y="32"/>
                  </a:lnTo>
                  <a:lnTo>
                    <a:pt x="77" y="41"/>
                  </a:lnTo>
                  <a:lnTo>
                    <a:pt x="74" y="43"/>
                  </a:lnTo>
                  <a:lnTo>
                    <a:pt x="45" y="68"/>
                  </a:lnTo>
                  <a:lnTo>
                    <a:pt x="7" y="100"/>
                  </a:lnTo>
                  <a:lnTo>
                    <a:pt x="0" y="93"/>
                  </a:lnTo>
                  <a:lnTo>
                    <a:pt x="38" y="60"/>
                  </a:lnTo>
                  <a:lnTo>
                    <a:pt x="67" y="35"/>
                  </a:lnTo>
                  <a:lnTo>
                    <a:pt x="75" y="28"/>
                  </a:lnTo>
                  <a:lnTo>
                    <a:pt x="79" y="2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680"/>
            <p:cNvSpPr>
              <a:spLocks/>
            </p:cNvSpPr>
            <p:nvPr/>
          </p:nvSpPr>
          <p:spPr bwMode="auto">
            <a:xfrm>
              <a:off x="2370138" y="5259388"/>
              <a:ext cx="185738" cy="163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7" y="95"/>
                </a:cxn>
                <a:cxn ang="0">
                  <a:pos x="111" y="10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17" h="103">
                  <a:moveTo>
                    <a:pt x="7" y="0"/>
                  </a:moveTo>
                  <a:lnTo>
                    <a:pt x="117" y="95"/>
                  </a:lnTo>
                  <a:lnTo>
                    <a:pt x="111" y="10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681"/>
            <p:cNvSpPr>
              <a:spLocks noEditPoints="1"/>
            </p:cNvSpPr>
            <p:nvPr/>
          </p:nvSpPr>
          <p:spPr bwMode="auto">
            <a:xfrm>
              <a:off x="2376488" y="5143500"/>
              <a:ext cx="92075" cy="6826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33"/>
                </a:cxn>
                <a:cxn ang="0">
                  <a:pos x="36" y="33"/>
                </a:cxn>
                <a:cxn ang="0">
                  <a:pos x="47" y="22"/>
                </a:cxn>
                <a:cxn ang="0">
                  <a:pos x="47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58" y="0"/>
                </a:cxn>
                <a:cxn ang="0">
                  <a:pos x="58" y="26"/>
                </a:cxn>
                <a:cxn ang="0">
                  <a:pos x="40" y="42"/>
                </a:cxn>
                <a:cxn ang="0">
                  <a:pos x="39" y="42"/>
                </a:cxn>
                <a:cxn ang="0">
                  <a:pos x="39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10" y="10"/>
                  </a:moveTo>
                  <a:lnTo>
                    <a:pt x="10" y="33"/>
                  </a:lnTo>
                  <a:lnTo>
                    <a:pt x="36" y="33"/>
                  </a:lnTo>
                  <a:lnTo>
                    <a:pt x="47" y="22"/>
                  </a:lnTo>
                  <a:lnTo>
                    <a:pt x="47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26"/>
                  </a:lnTo>
                  <a:lnTo>
                    <a:pt x="40" y="42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6918"/>
          <p:cNvGrpSpPr/>
          <p:nvPr/>
        </p:nvGrpSpPr>
        <p:grpSpPr>
          <a:xfrm>
            <a:off x="2143397" y="2728655"/>
            <a:ext cx="522288" cy="547687"/>
            <a:chOff x="1217613" y="3935413"/>
            <a:chExt cx="522288" cy="547687"/>
          </a:xfrm>
          <a:solidFill>
            <a:srgbClr val="12555E"/>
          </a:solidFill>
        </p:grpSpPr>
        <p:sp>
          <p:nvSpPr>
            <p:cNvPr id="59" name="Freeform 4427"/>
            <p:cNvSpPr>
              <a:spLocks noEditPoints="1"/>
            </p:cNvSpPr>
            <p:nvPr/>
          </p:nvSpPr>
          <p:spPr bwMode="auto">
            <a:xfrm>
              <a:off x="1217613" y="4181475"/>
              <a:ext cx="301625" cy="301625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58" y="17"/>
                </a:cxn>
                <a:cxn ang="0">
                  <a:pos x="55" y="26"/>
                </a:cxn>
                <a:cxn ang="0">
                  <a:pos x="56" y="33"/>
                </a:cxn>
                <a:cxn ang="0">
                  <a:pos x="63" y="42"/>
                </a:cxn>
                <a:cxn ang="0">
                  <a:pos x="65" y="52"/>
                </a:cxn>
                <a:cxn ang="0">
                  <a:pos x="61" y="57"/>
                </a:cxn>
                <a:cxn ang="0">
                  <a:pos x="55" y="60"/>
                </a:cxn>
                <a:cxn ang="0">
                  <a:pos x="10" y="180"/>
                </a:cxn>
                <a:cxn ang="0">
                  <a:pos x="131" y="133"/>
                </a:cxn>
                <a:cxn ang="0">
                  <a:pos x="136" y="127"/>
                </a:cxn>
                <a:cxn ang="0">
                  <a:pos x="148" y="127"/>
                </a:cxn>
                <a:cxn ang="0">
                  <a:pos x="157" y="134"/>
                </a:cxn>
                <a:cxn ang="0">
                  <a:pos x="164" y="135"/>
                </a:cxn>
                <a:cxn ang="0">
                  <a:pos x="178" y="127"/>
                </a:cxn>
                <a:cxn ang="0">
                  <a:pos x="178" y="112"/>
                </a:cxn>
                <a:cxn ang="0">
                  <a:pos x="164" y="103"/>
                </a:cxn>
                <a:cxn ang="0">
                  <a:pos x="157" y="106"/>
                </a:cxn>
                <a:cxn ang="0">
                  <a:pos x="148" y="112"/>
                </a:cxn>
                <a:cxn ang="0">
                  <a:pos x="142" y="114"/>
                </a:cxn>
                <a:cxn ang="0">
                  <a:pos x="132" y="108"/>
                </a:cxn>
                <a:cxn ang="0">
                  <a:pos x="131" y="60"/>
                </a:cxn>
                <a:cxn ang="0">
                  <a:pos x="84" y="59"/>
                </a:cxn>
                <a:cxn ang="0">
                  <a:pos x="78" y="55"/>
                </a:cxn>
                <a:cxn ang="0">
                  <a:pos x="76" y="46"/>
                </a:cxn>
                <a:cxn ang="0">
                  <a:pos x="84" y="36"/>
                </a:cxn>
                <a:cxn ang="0">
                  <a:pos x="87" y="30"/>
                </a:cxn>
                <a:cxn ang="0">
                  <a:pos x="85" y="19"/>
                </a:cxn>
                <a:cxn ang="0">
                  <a:pos x="70" y="11"/>
                </a:cxn>
                <a:cxn ang="0">
                  <a:pos x="80" y="2"/>
                </a:cxn>
                <a:cxn ang="0">
                  <a:pos x="95" y="16"/>
                </a:cxn>
                <a:cxn ang="0">
                  <a:pos x="94" y="39"/>
                </a:cxn>
                <a:cxn ang="0">
                  <a:pos x="87" y="50"/>
                </a:cxn>
                <a:cxn ang="0">
                  <a:pos x="140" y="101"/>
                </a:cxn>
                <a:cxn ang="0">
                  <a:pos x="143" y="103"/>
                </a:cxn>
                <a:cxn ang="0">
                  <a:pos x="156" y="94"/>
                </a:cxn>
                <a:cxn ang="0">
                  <a:pos x="174" y="95"/>
                </a:cxn>
                <a:cxn ang="0">
                  <a:pos x="188" y="110"/>
                </a:cxn>
                <a:cxn ang="0">
                  <a:pos x="188" y="130"/>
                </a:cxn>
                <a:cxn ang="0">
                  <a:pos x="174" y="144"/>
                </a:cxn>
                <a:cxn ang="0">
                  <a:pos x="156" y="145"/>
                </a:cxn>
                <a:cxn ang="0">
                  <a:pos x="142" y="135"/>
                </a:cxn>
                <a:cxn ang="0">
                  <a:pos x="140" y="190"/>
                </a:cxn>
                <a:cxn ang="0">
                  <a:pos x="0" y="50"/>
                </a:cxn>
                <a:cxn ang="0">
                  <a:pos x="55" y="48"/>
                </a:cxn>
                <a:cxn ang="0">
                  <a:pos x="45" y="34"/>
                </a:cxn>
                <a:cxn ang="0">
                  <a:pos x="46" y="16"/>
                </a:cxn>
                <a:cxn ang="0">
                  <a:pos x="60" y="2"/>
                </a:cxn>
              </a:cxnLst>
              <a:rect l="0" t="0" r="r" b="b"/>
              <a:pathLst>
                <a:path w="190" h="190">
                  <a:moveTo>
                    <a:pt x="70" y="11"/>
                  </a:moveTo>
                  <a:lnTo>
                    <a:pt x="65" y="12"/>
                  </a:lnTo>
                  <a:lnTo>
                    <a:pt x="61" y="14"/>
                  </a:lnTo>
                  <a:lnTo>
                    <a:pt x="58" y="17"/>
                  </a:lnTo>
                  <a:lnTo>
                    <a:pt x="56" y="21"/>
                  </a:lnTo>
                  <a:lnTo>
                    <a:pt x="55" y="26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8" y="36"/>
                  </a:lnTo>
                  <a:lnTo>
                    <a:pt x="63" y="42"/>
                  </a:lnTo>
                  <a:lnTo>
                    <a:pt x="65" y="46"/>
                  </a:lnTo>
                  <a:lnTo>
                    <a:pt x="65" y="52"/>
                  </a:lnTo>
                  <a:lnTo>
                    <a:pt x="63" y="55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5" y="60"/>
                  </a:lnTo>
                  <a:lnTo>
                    <a:pt x="10" y="60"/>
                  </a:lnTo>
                  <a:lnTo>
                    <a:pt x="10" y="180"/>
                  </a:lnTo>
                  <a:lnTo>
                    <a:pt x="131" y="180"/>
                  </a:lnTo>
                  <a:lnTo>
                    <a:pt x="131" y="133"/>
                  </a:lnTo>
                  <a:lnTo>
                    <a:pt x="132" y="131"/>
                  </a:lnTo>
                  <a:lnTo>
                    <a:pt x="136" y="127"/>
                  </a:lnTo>
                  <a:lnTo>
                    <a:pt x="142" y="125"/>
                  </a:lnTo>
                  <a:lnTo>
                    <a:pt x="148" y="127"/>
                  </a:lnTo>
                  <a:lnTo>
                    <a:pt x="154" y="132"/>
                  </a:lnTo>
                  <a:lnTo>
                    <a:pt x="157" y="134"/>
                  </a:lnTo>
                  <a:lnTo>
                    <a:pt x="160" y="135"/>
                  </a:lnTo>
                  <a:lnTo>
                    <a:pt x="164" y="135"/>
                  </a:lnTo>
                  <a:lnTo>
                    <a:pt x="172" y="133"/>
                  </a:lnTo>
                  <a:lnTo>
                    <a:pt x="178" y="127"/>
                  </a:lnTo>
                  <a:lnTo>
                    <a:pt x="180" y="120"/>
                  </a:lnTo>
                  <a:lnTo>
                    <a:pt x="178" y="112"/>
                  </a:lnTo>
                  <a:lnTo>
                    <a:pt x="172" y="106"/>
                  </a:lnTo>
                  <a:lnTo>
                    <a:pt x="164" y="103"/>
                  </a:lnTo>
                  <a:lnTo>
                    <a:pt x="160" y="103"/>
                  </a:lnTo>
                  <a:lnTo>
                    <a:pt x="157" y="106"/>
                  </a:lnTo>
                  <a:lnTo>
                    <a:pt x="154" y="107"/>
                  </a:lnTo>
                  <a:lnTo>
                    <a:pt x="148" y="112"/>
                  </a:lnTo>
                  <a:lnTo>
                    <a:pt x="144" y="114"/>
                  </a:lnTo>
                  <a:lnTo>
                    <a:pt x="142" y="114"/>
                  </a:lnTo>
                  <a:lnTo>
                    <a:pt x="136" y="112"/>
                  </a:lnTo>
                  <a:lnTo>
                    <a:pt x="132" y="108"/>
                  </a:lnTo>
                  <a:lnTo>
                    <a:pt x="131" y="106"/>
                  </a:lnTo>
                  <a:lnTo>
                    <a:pt x="131" y="60"/>
                  </a:lnTo>
                  <a:lnTo>
                    <a:pt x="87" y="60"/>
                  </a:lnTo>
                  <a:lnTo>
                    <a:pt x="84" y="59"/>
                  </a:lnTo>
                  <a:lnTo>
                    <a:pt x="80" y="57"/>
                  </a:lnTo>
                  <a:lnTo>
                    <a:pt x="78" y="55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85" y="33"/>
                  </a:lnTo>
                  <a:lnTo>
                    <a:pt x="87" y="30"/>
                  </a:lnTo>
                  <a:lnTo>
                    <a:pt x="87" y="26"/>
                  </a:lnTo>
                  <a:lnTo>
                    <a:pt x="85" y="19"/>
                  </a:lnTo>
                  <a:lnTo>
                    <a:pt x="78" y="13"/>
                  </a:lnTo>
                  <a:lnTo>
                    <a:pt x="70" y="11"/>
                  </a:lnTo>
                  <a:close/>
                  <a:moveTo>
                    <a:pt x="70" y="0"/>
                  </a:moveTo>
                  <a:lnTo>
                    <a:pt x="80" y="2"/>
                  </a:lnTo>
                  <a:lnTo>
                    <a:pt x="90" y="8"/>
                  </a:lnTo>
                  <a:lnTo>
                    <a:pt x="95" y="16"/>
                  </a:lnTo>
                  <a:lnTo>
                    <a:pt x="97" y="26"/>
                  </a:lnTo>
                  <a:lnTo>
                    <a:pt x="94" y="39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140" y="50"/>
                  </a:lnTo>
                  <a:lnTo>
                    <a:pt x="140" y="101"/>
                  </a:lnTo>
                  <a:lnTo>
                    <a:pt x="142" y="103"/>
                  </a:lnTo>
                  <a:lnTo>
                    <a:pt x="143" y="103"/>
                  </a:lnTo>
                  <a:lnTo>
                    <a:pt x="148" y="98"/>
                  </a:lnTo>
                  <a:lnTo>
                    <a:pt x="156" y="94"/>
                  </a:lnTo>
                  <a:lnTo>
                    <a:pt x="164" y="93"/>
                  </a:lnTo>
                  <a:lnTo>
                    <a:pt x="174" y="95"/>
                  </a:lnTo>
                  <a:lnTo>
                    <a:pt x="182" y="101"/>
                  </a:lnTo>
                  <a:lnTo>
                    <a:pt x="188" y="110"/>
                  </a:lnTo>
                  <a:lnTo>
                    <a:pt x="190" y="120"/>
                  </a:lnTo>
                  <a:lnTo>
                    <a:pt x="188" y="130"/>
                  </a:lnTo>
                  <a:lnTo>
                    <a:pt x="182" y="139"/>
                  </a:lnTo>
                  <a:lnTo>
                    <a:pt x="174" y="144"/>
                  </a:lnTo>
                  <a:lnTo>
                    <a:pt x="164" y="146"/>
                  </a:lnTo>
                  <a:lnTo>
                    <a:pt x="156" y="145"/>
                  </a:lnTo>
                  <a:lnTo>
                    <a:pt x="148" y="142"/>
                  </a:lnTo>
                  <a:lnTo>
                    <a:pt x="142" y="135"/>
                  </a:lnTo>
                  <a:lnTo>
                    <a:pt x="140" y="138"/>
                  </a:lnTo>
                  <a:lnTo>
                    <a:pt x="140" y="190"/>
                  </a:lnTo>
                  <a:lnTo>
                    <a:pt x="0" y="19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48" y="42"/>
                  </a:lnTo>
                  <a:lnTo>
                    <a:pt x="45" y="34"/>
                  </a:lnTo>
                  <a:lnTo>
                    <a:pt x="44" y="26"/>
                  </a:lnTo>
                  <a:lnTo>
                    <a:pt x="46" y="16"/>
                  </a:lnTo>
                  <a:lnTo>
                    <a:pt x="52" y="8"/>
                  </a:lnTo>
                  <a:lnTo>
                    <a:pt x="6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428"/>
            <p:cNvSpPr>
              <a:spLocks noEditPoints="1"/>
            </p:cNvSpPr>
            <p:nvPr/>
          </p:nvSpPr>
          <p:spPr bwMode="auto">
            <a:xfrm>
              <a:off x="1217613" y="4052888"/>
              <a:ext cx="301625" cy="222250"/>
            </a:xfrm>
            <a:custGeom>
              <a:avLst/>
              <a:gdLst/>
              <a:ahLst/>
              <a:cxnLst>
                <a:cxn ang="0">
                  <a:pos x="10" y="130"/>
                </a:cxn>
                <a:cxn ang="0">
                  <a:pos x="55" y="129"/>
                </a:cxn>
                <a:cxn ang="0">
                  <a:pos x="45" y="115"/>
                </a:cxn>
                <a:cxn ang="0">
                  <a:pos x="46" y="97"/>
                </a:cxn>
                <a:cxn ang="0">
                  <a:pos x="60" y="83"/>
                </a:cxn>
                <a:cxn ang="0">
                  <a:pos x="80" y="83"/>
                </a:cxn>
                <a:cxn ang="0">
                  <a:pos x="95" y="97"/>
                </a:cxn>
                <a:cxn ang="0">
                  <a:pos x="94" y="120"/>
                </a:cxn>
                <a:cxn ang="0">
                  <a:pos x="87" y="130"/>
                </a:cxn>
                <a:cxn ang="0">
                  <a:pos x="131" y="86"/>
                </a:cxn>
                <a:cxn ang="0">
                  <a:pos x="133" y="80"/>
                </a:cxn>
                <a:cxn ang="0">
                  <a:pos x="144" y="76"/>
                </a:cxn>
                <a:cxn ang="0">
                  <a:pos x="154" y="83"/>
                </a:cxn>
                <a:cxn ang="0">
                  <a:pos x="160" y="87"/>
                </a:cxn>
                <a:cxn ang="0">
                  <a:pos x="171" y="84"/>
                </a:cxn>
                <a:cxn ang="0">
                  <a:pos x="179" y="70"/>
                </a:cxn>
                <a:cxn ang="0">
                  <a:pos x="171" y="56"/>
                </a:cxn>
                <a:cxn ang="0">
                  <a:pos x="160" y="55"/>
                </a:cxn>
                <a:cxn ang="0">
                  <a:pos x="154" y="58"/>
                </a:cxn>
                <a:cxn ang="0">
                  <a:pos x="142" y="65"/>
                </a:cxn>
                <a:cxn ang="0">
                  <a:pos x="133" y="61"/>
                </a:cxn>
                <a:cxn ang="0">
                  <a:pos x="131" y="10"/>
                </a:cxn>
                <a:cxn ang="0">
                  <a:pos x="3" y="0"/>
                </a:cxn>
                <a:cxn ang="0">
                  <a:pos x="139" y="1"/>
                </a:cxn>
                <a:cxn ang="0">
                  <a:pos x="140" y="54"/>
                </a:cxn>
                <a:cxn ang="0">
                  <a:pos x="141" y="55"/>
                </a:cxn>
                <a:cxn ang="0">
                  <a:pos x="148" y="48"/>
                </a:cxn>
                <a:cxn ang="0">
                  <a:pos x="164" y="44"/>
                </a:cxn>
                <a:cxn ang="0">
                  <a:pos x="182" y="52"/>
                </a:cxn>
                <a:cxn ang="0">
                  <a:pos x="190" y="70"/>
                </a:cxn>
                <a:cxn ang="0">
                  <a:pos x="182" y="89"/>
                </a:cxn>
                <a:cxn ang="0">
                  <a:pos x="164" y="97"/>
                </a:cxn>
                <a:cxn ang="0">
                  <a:pos x="142" y="87"/>
                </a:cxn>
                <a:cxn ang="0">
                  <a:pos x="141" y="86"/>
                </a:cxn>
                <a:cxn ang="0">
                  <a:pos x="140" y="87"/>
                </a:cxn>
                <a:cxn ang="0">
                  <a:pos x="139" y="139"/>
                </a:cxn>
                <a:cxn ang="0">
                  <a:pos x="82" y="140"/>
                </a:cxn>
                <a:cxn ang="0">
                  <a:pos x="80" y="139"/>
                </a:cxn>
                <a:cxn ang="0">
                  <a:pos x="79" y="138"/>
                </a:cxn>
                <a:cxn ang="0">
                  <a:pos x="77" y="135"/>
                </a:cxn>
                <a:cxn ang="0">
                  <a:pos x="76" y="133"/>
                </a:cxn>
                <a:cxn ang="0">
                  <a:pos x="78" y="123"/>
                </a:cxn>
                <a:cxn ang="0">
                  <a:pos x="85" y="114"/>
                </a:cxn>
                <a:cxn ang="0">
                  <a:pos x="87" y="107"/>
                </a:cxn>
                <a:cxn ang="0">
                  <a:pos x="78" y="94"/>
                </a:cxn>
                <a:cxn ang="0">
                  <a:pos x="65" y="93"/>
                </a:cxn>
                <a:cxn ang="0">
                  <a:pos x="58" y="98"/>
                </a:cxn>
                <a:cxn ang="0">
                  <a:pos x="55" y="107"/>
                </a:cxn>
                <a:cxn ang="0">
                  <a:pos x="56" y="114"/>
                </a:cxn>
                <a:cxn ang="0">
                  <a:pos x="63" y="123"/>
                </a:cxn>
                <a:cxn ang="0">
                  <a:pos x="65" y="132"/>
                </a:cxn>
                <a:cxn ang="0">
                  <a:pos x="64" y="135"/>
                </a:cxn>
                <a:cxn ang="0">
                  <a:pos x="63" y="136"/>
                </a:cxn>
                <a:cxn ang="0">
                  <a:pos x="62" y="138"/>
                </a:cxn>
                <a:cxn ang="0">
                  <a:pos x="60" y="139"/>
                </a:cxn>
                <a:cxn ang="0">
                  <a:pos x="59" y="140"/>
                </a:cxn>
                <a:cxn ang="0">
                  <a:pos x="0" y="137"/>
                </a:cxn>
                <a:cxn ang="0">
                  <a:pos x="3" y="0"/>
                </a:cxn>
              </a:cxnLst>
              <a:rect l="0" t="0" r="r" b="b"/>
              <a:pathLst>
                <a:path w="190" h="140">
                  <a:moveTo>
                    <a:pt x="10" y="10"/>
                  </a:moveTo>
                  <a:lnTo>
                    <a:pt x="10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48" y="123"/>
                  </a:lnTo>
                  <a:lnTo>
                    <a:pt x="45" y="115"/>
                  </a:lnTo>
                  <a:lnTo>
                    <a:pt x="44" y="107"/>
                  </a:lnTo>
                  <a:lnTo>
                    <a:pt x="46" y="97"/>
                  </a:lnTo>
                  <a:lnTo>
                    <a:pt x="52" y="89"/>
                  </a:lnTo>
                  <a:lnTo>
                    <a:pt x="60" y="83"/>
                  </a:lnTo>
                  <a:lnTo>
                    <a:pt x="70" y="81"/>
                  </a:lnTo>
                  <a:lnTo>
                    <a:pt x="80" y="83"/>
                  </a:lnTo>
                  <a:lnTo>
                    <a:pt x="90" y="89"/>
                  </a:lnTo>
                  <a:lnTo>
                    <a:pt x="95" y="97"/>
                  </a:lnTo>
                  <a:lnTo>
                    <a:pt x="97" y="107"/>
                  </a:lnTo>
                  <a:lnTo>
                    <a:pt x="94" y="120"/>
                  </a:lnTo>
                  <a:lnTo>
                    <a:pt x="87" y="129"/>
                  </a:lnTo>
                  <a:lnTo>
                    <a:pt x="87" y="130"/>
                  </a:lnTo>
                  <a:lnTo>
                    <a:pt x="131" y="130"/>
                  </a:lnTo>
                  <a:lnTo>
                    <a:pt x="131" y="86"/>
                  </a:lnTo>
                  <a:lnTo>
                    <a:pt x="132" y="82"/>
                  </a:lnTo>
                  <a:lnTo>
                    <a:pt x="133" y="80"/>
                  </a:lnTo>
                  <a:lnTo>
                    <a:pt x="139" y="76"/>
                  </a:lnTo>
                  <a:lnTo>
                    <a:pt x="144" y="76"/>
                  </a:lnTo>
                  <a:lnTo>
                    <a:pt x="148" y="78"/>
                  </a:lnTo>
                  <a:lnTo>
                    <a:pt x="154" y="83"/>
                  </a:lnTo>
                  <a:lnTo>
                    <a:pt x="157" y="86"/>
                  </a:lnTo>
                  <a:lnTo>
                    <a:pt x="160" y="87"/>
                  </a:lnTo>
                  <a:lnTo>
                    <a:pt x="164" y="87"/>
                  </a:lnTo>
                  <a:lnTo>
                    <a:pt x="171" y="84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77" y="62"/>
                  </a:lnTo>
                  <a:lnTo>
                    <a:pt x="171" y="56"/>
                  </a:lnTo>
                  <a:lnTo>
                    <a:pt x="164" y="54"/>
                  </a:lnTo>
                  <a:lnTo>
                    <a:pt x="160" y="55"/>
                  </a:lnTo>
                  <a:lnTo>
                    <a:pt x="157" y="56"/>
                  </a:lnTo>
                  <a:lnTo>
                    <a:pt x="154" y="58"/>
                  </a:lnTo>
                  <a:lnTo>
                    <a:pt x="148" y="63"/>
                  </a:lnTo>
                  <a:lnTo>
                    <a:pt x="142" y="65"/>
                  </a:lnTo>
                  <a:lnTo>
                    <a:pt x="139" y="65"/>
                  </a:lnTo>
                  <a:lnTo>
                    <a:pt x="133" y="61"/>
                  </a:lnTo>
                  <a:lnTo>
                    <a:pt x="131" y="55"/>
                  </a:lnTo>
                  <a:lnTo>
                    <a:pt x="131" y="10"/>
                  </a:lnTo>
                  <a:lnTo>
                    <a:pt x="10" y="10"/>
                  </a:lnTo>
                  <a:close/>
                  <a:moveTo>
                    <a:pt x="3" y="0"/>
                  </a:moveTo>
                  <a:lnTo>
                    <a:pt x="137" y="0"/>
                  </a:lnTo>
                  <a:lnTo>
                    <a:pt x="139" y="1"/>
                  </a:lnTo>
                  <a:lnTo>
                    <a:pt x="140" y="3"/>
                  </a:lnTo>
                  <a:lnTo>
                    <a:pt x="140" y="54"/>
                  </a:lnTo>
                  <a:lnTo>
                    <a:pt x="141" y="54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8" y="48"/>
                  </a:lnTo>
                  <a:lnTo>
                    <a:pt x="156" y="45"/>
                  </a:lnTo>
                  <a:lnTo>
                    <a:pt x="164" y="44"/>
                  </a:lnTo>
                  <a:lnTo>
                    <a:pt x="174" y="46"/>
                  </a:lnTo>
                  <a:lnTo>
                    <a:pt x="182" y="52"/>
                  </a:lnTo>
                  <a:lnTo>
                    <a:pt x="188" y="60"/>
                  </a:lnTo>
                  <a:lnTo>
                    <a:pt x="190" y="70"/>
                  </a:lnTo>
                  <a:lnTo>
                    <a:pt x="188" y="80"/>
                  </a:lnTo>
                  <a:lnTo>
                    <a:pt x="182" y="89"/>
                  </a:lnTo>
                  <a:lnTo>
                    <a:pt x="174" y="95"/>
                  </a:lnTo>
                  <a:lnTo>
                    <a:pt x="164" y="97"/>
                  </a:lnTo>
                  <a:lnTo>
                    <a:pt x="152" y="94"/>
                  </a:lnTo>
                  <a:lnTo>
                    <a:pt x="142" y="87"/>
                  </a:lnTo>
                  <a:lnTo>
                    <a:pt x="142" y="86"/>
                  </a:lnTo>
                  <a:lnTo>
                    <a:pt x="141" y="86"/>
                  </a:lnTo>
                  <a:lnTo>
                    <a:pt x="141" y="87"/>
                  </a:lnTo>
                  <a:lnTo>
                    <a:pt x="140" y="87"/>
                  </a:lnTo>
                  <a:lnTo>
                    <a:pt x="140" y="137"/>
                  </a:lnTo>
                  <a:lnTo>
                    <a:pt x="139" y="139"/>
                  </a:lnTo>
                  <a:lnTo>
                    <a:pt x="137" y="140"/>
                  </a:lnTo>
                  <a:lnTo>
                    <a:pt x="82" y="140"/>
                  </a:lnTo>
                  <a:lnTo>
                    <a:pt x="82" y="139"/>
                  </a:lnTo>
                  <a:lnTo>
                    <a:pt x="80" y="139"/>
                  </a:lnTo>
                  <a:lnTo>
                    <a:pt x="80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7" y="135"/>
                  </a:lnTo>
                  <a:lnTo>
                    <a:pt x="77" y="134"/>
                  </a:lnTo>
                  <a:lnTo>
                    <a:pt x="76" y="133"/>
                  </a:lnTo>
                  <a:lnTo>
                    <a:pt x="76" y="127"/>
                  </a:lnTo>
                  <a:lnTo>
                    <a:pt x="78" y="123"/>
                  </a:lnTo>
                  <a:lnTo>
                    <a:pt x="84" y="117"/>
                  </a:lnTo>
                  <a:lnTo>
                    <a:pt x="85" y="114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5" y="100"/>
                  </a:lnTo>
                  <a:lnTo>
                    <a:pt x="78" y="94"/>
                  </a:lnTo>
                  <a:lnTo>
                    <a:pt x="70" y="92"/>
                  </a:lnTo>
                  <a:lnTo>
                    <a:pt x="65" y="93"/>
                  </a:lnTo>
                  <a:lnTo>
                    <a:pt x="61" y="95"/>
                  </a:lnTo>
                  <a:lnTo>
                    <a:pt x="58" y="98"/>
                  </a:lnTo>
                  <a:lnTo>
                    <a:pt x="56" y="102"/>
                  </a:lnTo>
                  <a:lnTo>
                    <a:pt x="55" y="107"/>
                  </a:lnTo>
                  <a:lnTo>
                    <a:pt x="55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3" y="123"/>
                  </a:lnTo>
                  <a:lnTo>
                    <a:pt x="65" y="127"/>
                  </a:lnTo>
                  <a:lnTo>
                    <a:pt x="65" y="132"/>
                  </a:lnTo>
                  <a:lnTo>
                    <a:pt x="64" y="133"/>
                  </a:lnTo>
                  <a:lnTo>
                    <a:pt x="64" y="135"/>
                  </a:lnTo>
                  <a:lnTo>
                    <a:pt x="63" y="135"/>
                  </a:lnTo>
                  <a:lnTo>
                    <a:pt x="63" y="136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1" y="138"/>
                  </a:lnTo>
                  <a:lnTo>
                    <a:pt x="60" y="139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429"/>
            <p:cNvSpPr>
              <a:spLocks noEditPoints="1"/>
            </p:cNvSpPr>
            <p:nvPr/>
          </p:nvSpPr>
          <p:spPr bwMode="auto">
            <a:xfrm>
              <a:off x="1477963" y="3935413"/>
              <a:ext cx="261938" cy="317500"/>
            </a:xfrm>
            <a:custGeom>
              <a:avLst/>
              <a:gdLst/>
              <a:ahLst/>
              <a:cxnLst>
                <a:cxn ang="0">
                  <a:pos x="21" y="79"/>
                </a:cxn>
                <a:cxn ang="0">
                  <a:pos x="33" y="68"/>
                </a:cxn>
                <a:cxn ang="0">
                  <a:pos x="45" y="64"/>
                </a:cxn>
                <a:cxn ang="0">
                  <a:pos x="71" y="84"/>
                </a:cxn>
                <a:cxn ang="0">
                  <a:pos x="61" y="112"/>
                </a:cxn>
                <a:cxn ang="0">
                  <a:pos x="29" y="110"/>
                </a:cxn>
                <a:cxn ang="0">
                  <a:pos x="37" y="153"/>
                </a:cxn>
                <a:cxn ang="0">
                  <a:pos x="85" y="145"/>
                </a:cxn>
                <a:cxn ang="0">
                  <a:pos x="92" y="153"/>
                </a:cxn>
                <a:cxn ang="0">
                  <a:pos x="87" y="170"/>
                </a:cxn>
                <a:cxn ang="0">
                  <a:pos x="94" y="187"/>
                </a:cxn>
                <a:cxn ang="0">
                  <a:pos x="109" y="188"/>
                </a:cxn>
                <a:cxn ang="0">
                  <a:pos x="118" y="176"/>
                </a:cxn>
                <a:cxn ang="0">
                  <a:pos x="115" y="163"/>
                </a:cxn>
                <a:cxn ang="0">
                  <a:pos x="105" y="155"/>
                </a:cxn>
                <a:cxn ang="0">
                  <a:pos x="103" y="147"/>
                </a:cxn>
                <a:cxn ang="0">
                  <a:pos x="110" y="138"/>
                </a:cxn>
                <a:cxn ang="0">
                  <a:pos x="154" y="128"/>
                </a:cxn>
                <a:cxn ang="0">
                  <a:pos x="134" y="0"/>
                </a:cxn>
                <a:cxn ang="0">
                  <a:pos x="165" y="131"/>
                </a:cxn>
                <a:cxn ang="0">
                  <a:pos x="163" y="136"/>
                </a:cxn>
                <a:cxn ang="0">
                  <a:pos x="113" y="149"/>
                </a:cxn>
                <a:cxn ang="0">
                  <a:pos x="128" y="168"/>
                </a:cxn>
                <a:cxn ang="0">
                  <a:pos x="117" y="195"/>
                </a:cxn>
                <a:cxn ang="0">
                  <a:pos x="102" y="200"/>
                </a:cxn>
                <a:cxn ang="0">
                  <a:pos x="76" y="179"/>
                </a:cxn>
                <a:cxn ang="0">
                  <a:pos x="82" y="156"/>
                </a:cxn>
                <a:cxn ang="0">
                  <a:pos x="34" y="165"/>
                </a:cxn>
                <a:cxn ang="0">
                  <a:pos x="29" y="163"/>
                </a:cxn>
                <a:cxn ang="0">
                  <a:pos x="16" y="109"/>
                </a:cxn>
                <a:cxn ang="0">
                  <a:pos x="18" y="106"/>
                </a:cxn>
                <a:cxn ang="0">
                  <a:pos x="19" y="103"/>
                </a:cxn>
                <a:cxn ang="0">
                  <a:pos x="23" y="102"/>
                </a:cxn>
                <a:cxn ang="0">
                  <a:pos x="26" y="100"/>
                </a:cxn>
                <a:cxn ang="0">
                  <a:pos x="35" y="103"/>
                </a:cxn>
                <a:cxn ang="0">
                  <a:pos x="49" y="106"/>
                </a:cxn>
                <a:cxn ang="0">
                  <a:pos x="62" y="86"/>
                </a:cxn>
                <a:cxn ang="0">
                  <a:pos x="45" y="74"/>
                </a:cxn>
                <a:cxn ang="0">
                  <a:pos x="35" y="77"/>
                </a:cxn>
                <a:cxn ang="0">
                  <a:pos x="28" y="87"/>
                </a:cxn>
                <a:cxn ang="0">
                  <a:pos x="16" y="88"/>
                </a:cxn>
                <a:cxn ang="0">
                  <a:pos x="13" y="87"/>
                </a:cxn>
                <a:cxn ang="0">
                  <a:pos x="12" y="85"/>
                </a:cxn>
                <a:cxn ang="0">
                  <a:pos x="10" y="83"/>
                </a:cxn>
                <a:cxn ang="0">
                  <a:pos x="4" y="28"/>
                </a:cxn>
              </a:cxnLst>
              <a:rect l="0" t="0" r="r" b="b"/>
              <a:pathLst>
                <a:path w="165" h="200">
                  <a:moveTo>
                    <a:pt x="128" y="11"/>
                  </a:moveTo>
                  <a:lnTo>
                    <a:pt x="11" y="37"/>
                  </a:lnTo>
                  <a:lnTo>
                    <a:pt x="21" y="79"/>
                  </a:lnTo>
                  <a:lnTo>
                    <a:pt x="22" y="79"/>
                  </a:lnTo>
                  <a:lnTo>
                    <a:pt x="27" y="72"/>
                  </a:lnTo>
                  <a:lnTo>
                    <a:pt x="33" y="68"/>
                  </a:lnTo>
                  <a:lnTo>
                    <a:pt x="40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57" y="67"/>
                  </a:lnTo>
                  <a:lnTo>
                    <a:pt x="66" y="74"/>
                  </a:lnTo>
                  <a:lnTo>
                    <a:pt x="71" y="84"/>
                  </a:lnTo>
                  <a:lnTo>
                    <a:pt x="71" y="95"/>
                  </a:lnTo>
                  <a:lnTo>
                    <a:pt x="68" y="105"/>
                  </a:lnTo>
                  <a:lnTo>
                    <a:pt x="61" y="112"/>
                  </a:lnTo>
                  <a:lnTo>
                    <a:pt x="51" y="116"/>
                  </a:lnTo>
                  <a:lnTo>
                    <a:pt x="39" y="115"/>
                  </a:lnTo>
                  <a:lnTo>
                    <a:pt x="29" y="110"/>
                  </a:lnTo>
                  <a:lnTo>
                    <a:pt x="28" y="110"/>
                  </a:lnTo>
                  <a:lnTo>
                    <a:pt x="27" y="111"/>
                  </a:lnTo>
                  <a:lnTo>
                    <a:pt x="37" y="153"/>
                  </a:lnTo>
                  <a:lnTo>
                    <a:pt x="79" y="144"/>
                  </a:lnTo>
                  <a:lnTo>
                    <a:pt x="81" y="144"/>
                  </a:lnTo>
                  <a:lnTo>
                    <a:pt x="85" y="145"/>
                  </a:lnTo>
                  <a:lnTo>
                    <a:pt x="88" y="147"/>
                  </a:lnTo>
                  <a:lnTo>
                    <a:pt x="91" y="149"/>
                  </a:lnTo>
                  <a:lnTo>
                    <a:pt x="92" y="153"/>
                  </a:lnTo>
                  <a:lnTo>
                    <a:pt x="92" y="160"/>
                  </a:lnTo>
                  <a:lnTo>
                    <a:pt x="88" y="166"/>
                  </a:lnTo>
                  <a:lnTo>
                    <a:pt x="87" y="170"/>
                  </a:lnTo>
                  <a:lnTo>
                    <a:pt x="87" y="177"/>
                  </a:lnTo>
                  <a:lnTo>
                    <a:pt x="88" y="181"/>
                  </a:lnTo>
                  <a:lnTo>
                    <a:pt x="94" y="187"/>
                  </a:lnTo>
                  <a:lnTo>
                    <a:pt x="102" y="189"/>
                  </a:lnTo>
                  <a:lnTo>
                    <a:pt x="106" y="189"/>
                  </a:lnTo>
                  <a:lnTo>
                    <a:pt x="109" y="188"/>
                  </a:lnTo>
                  <a:lnTo>
                    <a:pt x="115" y="182"/>
                  </a:lnTo>
                  <a:lnTo>
                    <a:pt x="117" y="179"/>
                  </a:lnTo>
                  <a:lnTo>
                    <a:pt x="118" y="176"/>
                  </a:lnTo>
                  <a:lnTo>
                    <a:pt x="118" y="170"/>
                  </a:lnTo>
                  <a:lnTo>
                    <a:pt x="117" y="166"/>
                  </a:lnTo>
                  <a:lnTo>
                    <a:pt x="115" y="163"/>
                  </a:lnTo>
                  <a:lnTo>
                    <a:pt x="109" y="158"/>
                  </a:lnTo>
                  <a:lnTo>
                    <a:pt x="107" y="156"/>
                  </a:lnTo>
                  <a:lnTo>
                    <a:pt x="105" y="155"/>
                  </a:lnTo>
                  <a:lnTo>
                    <a:pt x="104" y="153"/>
                  </a:lnTo>
                  <a:lnTo>
                    <a:pt x="103" y="150"/>
                  </a:lnTo>
                  <a:lnTo>
                    <a:pt x="103" y="147"/>
                  </a:lnTo>
                  <a:lnTo>
                    <a:pt x="105" y="141"/>
                  </a:lnTo>
                  <a:lnTo>
                    <a:pt x="107" y="139"/>
                  </a:lnTo>
                  <a:lnTo>
                    <a:pt x="110" y="138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54" y="128"/>
                  </a:lnTo>
                  <a:lnTo>
                    <a:pt x="128" y="11"/>
                  </a:lnTo>
                  <a:close/>
                  <a:moveTo>
                    <a:pt x="131" y="0"/>
                  </a:moveTo>
                  <a:lnTo>
                    <a:pt x="134" y="0"/>
                  </a:lnTo>
                  <a:lnTo>
                    <a:pt x="137" y="3"/>
                  </a:lnTo>
                  <a:lnTo>
                    <a:pt x="137" y="4"/>
                  </a:lnTo>
                  <a:lnTo>
                    <a:pt x="165" y="131"/>
                  </a:lnTo>
                  <a:lnTo>
                    <a:pt x="165" y="133"/>
                  </a:lnTo>
                  <a:lnTo>
                    <a:pt x="164" y="135"/>
                  </a:lnTo>
                  <a:lnTo>
                    <a:pt x="163" y="136"/>
                  </a:lnTo>
                  <a:lnTo>
                    <a:pt x="161" y="137"/>
                  </a:lnTo>
                  <a:lnTo>
                    <a:pt x="113" y="147"/>
                  </a:lnTo>
                  <a:lnTo>
                    <a:pt x="113" y="149"/>
                  </a:lnTo>
                  <a:lnTo>
                    <a:pt x="121" y="153"/>
                  </a:lnTo>
                  <a:lnTo>
                    <a:pt x="125" y="160"/>
                  </a:lnTo>
                  <a:lnTo>
                    <a:pt x="128" y="168"/>
                  </a:lnTo>
                  <a:lnTo>
                    <a:pt x="128" y="178"/>
                  </a:lnTo>
                  <a:lnTo>
                    <a:pt x="125" y="187"/>
                  </a:lnTo>
                  <a:lnTo>
                    <a:pt x="117" y="195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2" y="200"/>
                  </a:lnTo>
                  <a:lnTo>
                    <a:pt x="91" y="197"/>
                  </a:lnTo>
                  <a:lnTo>
                    <a:pt x="81" y="189"/>
                  </a:lnTo>
                  <a:lnTo>
                    <a:pt x="76" y="179"/>
                  </a:lnTo>
                  <a:lnTo>
                    <a:pt x="75" y="171"/>
                  </a:lnTo>
                  <a:lnTo>
                    <a:pt x="77" y="164"/>
                  </a:lnTo>
                  <a:lnTo>
                    <a:pt x="82" y="156"/>
                  </a:lnTo>
                  <a:lnTo>
                    <a:pt x="82" y="154"/>
                  </a:lnTo>
                  <a:lnTo>
                    <a:pt x="81" y="154"/>
                  </a:lnTo>
                  <a:lnTo>
                    <a:pt x="34" y="165"/>
                  </a:lnTo>
                  <a:lnTo>
                    <a:pt x="32" y="165"/>
                  </a:lnTo>
                  <a:lnTo>
                    <a:pt x="30" y="164"/>
                  </a:lnTo>
                  <a:lnTo>
                    <a:pt x="29" y="163"/>
                  </a:lnTo>
                  <a:lnTo>
                    <a:pt x="28" y="161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18" y="106"/>
                  </a:lnTo>
                  <a:lnTo>
                    <a:pt x="18" y="105"/>
                  </a:lnTo>
                  <a:lnTo>
                    <a:pt x="19" y="104"/>
                  </a:lnTo>
                  <a:lnTo>
                    <a:pt x="19" y="103"/>
                  </a:lnTo>
                  <a:lnTo>
                    <a:pt x="21" y="103"/>
                  </a:lnTo>
                  <a:lnTo>
                    <a:pt x="22" y="102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6" y="100"/>
                  </a:lnTo>
                  <a:lnTo>
                    <a:pt x="31" y="100"/>
                  </a:lnTo>
                  <a:lnTo>
                    <a:pt x="33" y="101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2" y="106"/>
                  </a:lnTo>
                  <a:lnTo>
                    <a:pt x="49" y="106"/>
                  </a:lnTo>
                  <a:lnTo>
                    <a:pt x="57" y="102"/>
                  </a:lnTo>
                  <a:lnTo>
                    <a:pt x="62" y="95"/>
                  </a:lnTo>
                  <a:lnTo>
                    <a:pt x="62" y="86"/>
                  </a:lnTo>
                  <a:lnTo>
                    <a:pt x="59" y="80"/>
                  </a:lnTo>
                  <a:lnTo>
                    <a:pt x="52" y="76"/>
                  </a:lnTo>
                  <a:lnTo>
                    <a:pt x="45" y="74"/>
                  </a:lnTo>
                  <a:lnTo>
                    <a:pt x="42" y="74"/>
                  </a:lnTo>
                  <a:lnTo>
                    <a:pt x="38" y="75"/>
                  </a:lnTo>
                  <a:lnTo>
                    <a:pt x="35" y="77"/>
                  </a:lnTo>
                  <a:lnTo>
                    <a:pt x="31" y="83"/>
                  </a:lnTo>
                  <a:lnTo>
                    <a:pt x="30" y="85"/>
                  </a:lnTo>
                  <a:lnTo>
                    <a:pt x="28" y="87"/>
                  </a:lnTo>
                  <a:lnTo>
                    <a:pt x="24" y="89"/>
                  </a:lnTo>
                  <a:lnTo>
                    <a:pt x="16" y="89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430"/>
            <p:cNvSpPr>
              <a:spLocks noEditPoints="1"/>
            </p:cNvSpPr>
            <p:nvPr/>
          </p:nvSpPr>
          <p:spPr bwMode="auto">
            <a:xfrm>
              <a:off x="1425576" y="4260850"/>
              <a:ext cx="222250" cy="222250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97" y="33"/>
                </a:cxn>
                <a:cxn ang="0">
                  <a:pos x="89" y="51"/>
                </a:cxn>
                <a:cxn ang="0">
                  <a:pos x="70" y="59"/>
                </a:cxn>
                <a:cxn ang="0">
                  <a:pos x="62" y="58"/>
                </a:cxn>
                <a:cxn ang="0">
                  <a:pos x="55" y="53"/>
                </a:cxn>
                <a:cxn ang="0">
                  <a:pos x="60" y="70"/>
                </a:cxn>
                <a:cxn ang="0">
                  <a:pos x="51" y="89"/>
                </a:cxn>
                <a:cxn ang="0">
                  <a:pos x="33" y="96"/>
                </a:cxn>
                <a:cxn ang="0">
                  <a:pos x="18" y="92"/>
                </a:cxn>
                <a:cxn ang="0">
                  <a:pos x="10" y="85"/>
                </a:cxn>
                <a:cxn ang="0">
                  <a:pos x="130" y="130"/>
                </a:cxn>
                <a:cxn ang="0">
                  <a:pos x="87" y="10"/>
                </a:cxn>
                <a:cxn ang="0">
                  <a:pos x="10" y="53"/>
                </a:cxn>
                <a:cxn ang="0">
                  <a:pos x="22" y="46"/>
                </a:cxn>
                <a:cxn ang="0">
                  <a:pos x="42" y="44"/>
                </a:cxn>
                <a:cxn ang="0">
                  <a:pos x="47" y="45"/>
                </a:cxn>
                <a:cxn ang="0">
                  <a:pos x="44" y="37"/>
                </a:cxn>
                <a:cxn ang="0">
                  <a:pos x="45" y="25"/>
                </a:cxn>
                <a:cxn ang="0">
                  <a:pos x="55" y="11"/>
                </a:cxn>
                <a:cxn ang="0">
                  <a:pos x="10" y="9"/>
                </a:cxn>
                <a:cxn ang="0">
                  <a:pos x="57" y="0"/>
                </a:cxn>
                <a:cxn ang="0">
                  <a:pos x="64" y="5"/>
                </a:cxn>
                <a:cxn ang="0">
                  <a:pos x="65" y="13"/>
                </a:cxn>
                <a:cxn ang="0">
                  <a:pos x="62" y="17"/>
                </a:cxn>
                <a:cxn ang="0">
                  <a:pos x="58" y="23"/>
                </a:cxn>
                <a:cxn ang="0">
                  <a:pos x="55" y="29"/>
                </a:cxn>
                <a:cxn ang="0">
                  <a:pos x="56" y="41"/>
                </a:cxn>
                <a:cxn ang="0">
                  <a:pos x="67" y="48"/>
                </a:cxn>
                <a:cxn ang="0">
                  <a:pos x="78" y="46"/>
                </a:cxn>
                <a:cxn ang="0">
                  <a:pos x="87" y="33"/>
                </a:cxn>
                <a:cxn ang="0">
                  <a:pos x="84" y="26"/>
                </a:cxn>
                <a:cxn ang="0">
                  <a:pos x="78" y="17"/>
                </a:cxn>
                <a:cxn ang="0">
                  <a:pos x="76" y="8"/>
                </a:cxn>
                <a:cxn ang="0">
                  <a:pos x="81" y="1"/>
                </a:cxn>
                <a:cxn ang="0">
                  <a:pos x="137" y="0"/>
                </a:cxn>
                <a:cxn ang="0">
                  <a:pos x="140" y="3"/>
                </a:cxn>
                <a:cxn ang="0">
                  <a:pos x="139" y="139"/>
                </a:cxn>
                <a:cxn ang="0">
                  <a:pos x="4" y="140"/>
                </a:cxn>
                <a:cxn ang="0">
                  <a:pos x="0" y="135"/>
                </a:cxn>
                <a:cxn ang="0">
                  <a:pos x="1" y="82"/>
                </a:cxn>
                <a:cxn ang="0">
                  <a:pos x="5" y="77"/>
                </a:cxn>
                <a:cxn ang="0">
                  <a:pos x="14" y="75"/>
                </a:cxn>
                <a:cxn ang="0">
                  <a:pos x="18" y="78"/>
                </a:cxn>
                <a:cxn ang="0">
                  <a:pos x="23" y="82"/>
                </a:cxn>
                <a:cxn ang="0">
                  <a:pos x="29" y="85"/>
                </a:cxn>
                <a:cxn ang="0">
                  <a:pos x="41" y="83"/>
                </a:cxn>
                <a:cxn ang="0">
                  <a:pos x="49" y="70"/>
                </a:cxn>
                <a:cxn ang="0">
                  <a:pos x="41" y="56"/>
                </a:cxn>
                <a:cxn ang="0">
                  <a:pos x="29" y="53"/>
                </a:cxn>
                <a:cxn ang="0">
                  <a:pos x="23" y="57"/>
                </a:cxn>
                <a:cxn ang="0">
                  <a:pos x="18" y="62"/>
                </a:cxn>
                <a:cxn ang="0">
                  <a:pos x="8" y="64"/>
                </a:cxn>
                <a:cxn ang="0">
                  <a:pos x="3" y="60"/>
                </a:cxn>
                <a:cxn ang="0">
                  <a:pos x="0" y="53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40" h="140">
                  <a:moveTo>
                    <a:pt x="87" y="10"/>
                  </a:moveTo>
                  <a:lnTo>
                    <a:pt x="87" y="11"/>
                  </a:lnTo>
                  <a:lnTo>
                    <a:pt x="94" y="21"/>
                  </a:lnTo>
                  <a:lnTo>
                    <a:pt x="97" y="33"/>
                  </a:lnTo>
                  <a:lnTo>
                    <a:pt x="95" y="43"/>
                  </a:lnTo>
                  <a:lnTo>
                    <a:pt x="89" y="51"/>
                  </a:lnTo>
                  <a:lnTo>
                    <a:pt x="80" y="57"/>
                  </a:lnTo>
                  <a:lnTo>
                    <a:pt x="70" y="59"/>
                  </a:lnTo>
                  <a:lnTo>
                    <a:pt x="66" y="59"/>
                  </a:lnTo>
                  <a:lnTo>
                    <a:pt x="62" y="58"/>
                  </a:lnTo>
                  <a:lnTo>
                    <a:pt x="58" y="56"/>
                  </a:lnTo>
                  <a:lnTo>
                    <a:pt x="55" y="53"/>
                  </a:lnTo>
                  <a:lnTo>
                    <a:pt x="59" y="61"/>
                  </a:lnTo>
                  <a:lnTo>
                    <a:pt x="60" y="70"/>
                  </a:lnTo>
                  <a:lnTo>
                    <a:pt x="58" y="80"/>
                  </a:lnTo>
                  <a:lnTo>
                    <a:pt x="51" y="89"/>
                  </a:lnTo>
                  <a:lnTo>
                    <a:pt x="43" y="94"/>
                  </a:lnTo>
                  <a:lnTo>
                    <a:pt x="33" y="96"/>
                  </a:lnTo>
                  <a:lnTo>
                    <a:pt x="25" y="95"/>
                  </a:lnTo>
                  <a:lnTo>
                    <a:pt x="18" y="92"/>
                  </a:lnTo>
                  <a:lnTo>
                    <a:pt x="12" y="85"/>
                  </a:lnTo>
                  <a:lnTo>
                    <a:pt x="10" y="85"/>
                  </a:lnTo>
                  <a:lnTo>
                    <a:pt x="10" y="130"/>
                  </a:lnTo>
                  <a:lnTo>
                    <a:pt x="130" y="130"/>
                  </a:lnTo>
                  <a:lnTo>
                    <a:pt x="130" y="10"/>
                  </a:lnTo>
                  <a:lnTo>
                    <a:pt x="87" y="10"/>
                  </a:lnTo>
                  <a:close/>
                  <a:moveTo>
                    <a:pt x="10" y="9"/>
                  </a:moveTo>
                  <a:lnTo>
                    <a:pt x="10" y="53"/>
                  </a:lnTo>
                  <a:lnTo>
                    <a:pt x="12" y="53"/>
                  </a:lnTo>
                  <a:lnTo>
                    <a:pt x="22" y="46"/>
                  </a:lnTo>
                  <a:lnTo>
                    <a:pt x="33" y="43"/>
                  </a:lnTo>
                  <a:lnTo>
                    <a:pt x="42" y="44"/>
                  </a:lnTo>
                  <a:lnTo>
                    <a:pt x="49" y="48"/>
                  </a:lnTo>
                  <a:lnTo>
                    <a:pt x="47" y="45"/>
                  </a:lnTo>
                  <a:lnTo>
                    <a:pt x="45" y="41"/>
                  </a:lnTo>
                  <a:lnTo>
                    <a:pt x="44" y="37"/>
                  </a:lnTo>
                  <a:lnTo>
                    <a:pt x="44" y="33"/>
                  </a:lnTo>
                  <a:lnTo>
                    <a:pt x="45" y="25"/>
                  </a:lnTo>
                  <a:lnTo>
                    <a:pt x="48" y="17"/>
                  </a:lnTo>
                  <a:lnTo>
                    <a:pt x="55" y="11"/>
                  </a:lnTo>
                  <a:lnTo>
                    <a:pt x="55" y="9"/>
                  </a:lnTo>
                  <a:lnTo>
                    <a:pt x="10" y="9"/>
                  </a:lnTo>
                  <a:close/>
                  <a:moveTo>
                    <a:pt x="3" y="0"/>
                  </a:moveTo>
                  <a:lnTo>
                    <a:pt x="57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5" y="8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2" y="17"/>
                  </a:lnTo>
                  <a:lnTo>
                    <a:pt x="61" y="19"/>
                  </a:lnTo>
                  <a:lnTo>
                    <a:pt x="58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4" y="33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8" y="46"/>
                  </a:lnTo>
                  <a:lnTo>
                    <a:pt x="84" y="40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78" y="17"/>
                  </a:lnTo>
                  <a:lnTo>
                    <a:pt x="76" y="13"/>
                  </a:lnTo>
                  <a:lnTo>
                    <a:pt x="76" y="8"/>
                  </a:lnTo>
                  <a:lnTo>
                    <a:pt x="77" y="5"/>
                  </a:lnTo>
                  <a:lnTo>
                    <a:pt x="81" y="1"/>
                  </a:lnTo>
                  <a:lnTo>
                    <a:pt x="84" y="0"/>
                  </a:lnTo>
                  <a:lnTo>
                    <a:pt x="137" y="0"/>
                  </a:lnTo>
                  <a:lnTo>
                    <a:pt x="139" y="1"/>
                  </a:lnTo>
                  <a:lnTo>
                    <a:pt x="140" y="3"/>
                  </a:lnTo>
                  <a:lnTo>
                    <a:pt x="140" y="137"/>
                  </a:lnTo>
                  <a:lnTo>
                    <a:pt x="139" y="139"/>
                  </a:lnTo>
                  <a:lnTo>
                    <a:pt x="137" y="140"/>
                  </a:lnTo>
                  <a:lnTo>
                    <a:pt x="4" y="140"/>
                  </a:lnTo>
                  <a:lnTo>
                    <a:pt x="1" y="137"/>
                  </a:lnTo>
                  <a:lnTo>
                    <a:pt x="0" y="135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3" y="79"/>
                  </a:lnTo>
                  <a:lnTo>
                    <a:pt x="5" y="77"/>
                  </a:lnTo>
                  <a:lnTo>
                    <a:pt x="8" y="75"/>
                  </a:lnTo>
                  <a:lnTo>
                    <a:pt x="14" y="75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41" y="83"/>
                  </a:lnTo>
                  <a:lnTo>
                    <a:pt x="47" y="77"/>
                  </a:lnTo>
                  <a:lnTo>
                    <a:pt x="49" y="70"/>
                  </a:lnTo>
                  <a:lnTo>
                    <a:pt x="47" y="62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9" y="53"/>
                  </a:lnTo>
                  <a:lnTo>
                    <a:pt x="26" y="56"/>
                  </a:lnTo>
                  <a:lnTo>
                    <a:pt x="23" y="57"/>
                  </a:lnTo>
                  <a:lnTo>
                    <a:pt x="21" y="60"/>
                  </a:lnTo>
                  <a:lnTo>
                    <a:pt x="18" y="62"/>
                  </a:lnTo>
                  <a:lnTo>
                    <a:pt x="14" y="64"/>
                  </a:lnTo>
                  <a:lnTo>
                    <a:pt x="8" y="64"/>
                  </a:lnTo>
                  <a:lnTo>
                    <a:pt x="5" y="62"/>
                  </a:lnTo>
                  <a:lnTo>
                    <a:pt x="3" y="60"/>
                  </a:lnTo>
                  <a:lnTo>
                    <a:pt x="1" y="57"/>
                  </a:lnTo>
                  <a:lnTo>
                    <a:pt x="0" y="53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117294" y="3569235"/>
            <a:ext cx="541337" cy="511175"/>
            <a:chOff x="6583363" y="5805488"/>
            <a:chExt cx="541337" cy="511175"/>
          </a:xfrm>
          <a:solidFill>
            <a:srgbClr val="12555E"/>
          </a:solidFill>
        </p:grpSpPr>
        <p:sp>
          <p:nvSpPr>
            <p:cNvPr id="64" name="Freeform 1129"/>
            <p:cNvSpPr>
              <a:spLocks noEditPoints="1"/>
            </p:cNvSpPr>
            <p:nvPr/>
          </p:nvSpPr>
          <p:spPr bwMode="auto">
            <a:xfrm>
              <a:off x="6583363" y="5805488"/>
              <a:ext cx="442912" cy="261938"/>
            </a:xfrm>
            <a:custGeom>
              <a:avLst/>
              <a:gdLst/>
              <a:ahLst/>
              <a:cxnLst>
                <a:cxn ang="0">
                  <a:pos x="140" y="11"/>
                </a:cxn>
                <a:cxn ang="0">
                  <a:pos x="15" y="83"/>
                </a:cxn>
                <a:cxn ang="0">
                  <a:pos x="139" y="154"/>
                </a:cxn>
                <a:cxn ang="0">
                  <a:pos x="264" y="81"/>
                </a:cxn>
                <a:cxn ang="0">
                  <a:pos x="140" y="11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2" y="1"/>
                </a:cxn>
                <a:cxn ang="0">
                  <a:pos x="277" y="77"/>
                </a:cxn>
                <a:cxn ang="0">
                  <a:pos x="278" y="78"/>
                </a:cxn>
                <a:cxn ang="0">
                  <a:pos x="279" y="80"/>
                </a:cxn>
                <a:cxn ang="0">
                  <a:pos x="279" y="81"/>
                </a:cxn>
                <a:cxn ang="0">
                  <a:pos x="278" y="84"/>
                </a:cxn>
                <a:cxn ang="0">
                  <a:pos x="277" y="87"/>
                </a:cxn>
                <a:cxn ang="0">
                  <a:pos x="142" y="164"/>
                </a:cxn>
                <a:cxn ang="0">
                  <a:pos x="140" y="165"/>
                </a:cxn>
                <a:cxn ang="0">
                  <a:pos x="137" y="165"/>
                </a:cxn>
                <a:cxn ang="0">
                  <a:pos x="137" y="164"/>
                </a:cxn>
                <a:cxn ang="0">
                  <a:pos x="2" y="88"/>
                </a:cxn>
                <a:cxn ang="0">
                  <a:pos x="1" y="87"/>
                </a:cxn>
                <a:cxn ang="0">
                  <a:pos x="0" y="84"/>
                </a:cxn>
                <a:cxn ang="0">
                  <a:pos x="0" y="83"/>
                </a:cxn>
                <a:cxn ang="0">
                  <a:pos x="1" y="80"/>
                </a:cxn>
                <a:cxn ang="0">
                  <a:pos x="2" y="78"/>
                </a:cxn>
                <a:cxn ang="0">
                  <a:pos x="137" y="1"/>
                </a:cxn>
                <a:cxn ang="0">
                  <a:pos x="139" y="0"/>
                </a:cxn>
              </a:cxnLst>
              <a:rect l="0" t="0" r="r" b="b"/>
              <a:pathLst>
                <a:path w="279" h="165">
                  <a:moveTo>
                    <a:pt x="140" y="11"/>
                  </a:moveTo>
                  <a:lnTo>
                    <a:pt x="15" y="83"/>
                  </a:lnTo>
                  <a:lnTo>
                    <a:pt x="139" y="154"/>
                  </a:lnTo>
                  <a:lnTo>
                    <a:pt x="264" y="81"/>
                  </a:lnTo>
                  <a:lnTo>
                    <a:pt x="140" y="11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1"/>
                  </a:lnTo>
                  <a:lnTo>
                    <a:pt x="277" y="77"/>
                  </a:lnTo>
                  <a:lnTo>
                    <a:pt x="278" y="78"/>
                  </a:lnTo>
                  <a:lnTo>
                    <a:pt x="279" y="80"/>
                  </a:lnTo>
                  <a:lnTo>
                    <a:pt x="279" y="81"/>
                  </a:lnTo>
                  <a:lnTo>
                    <a:pt x="278" y="84"/>
                  </a:lnTo>
                  <a:lnTo>
                    <a:pt x="277" y="87"/>
                  </a:lnTo>
                  <a:lnTo>
                    <a:pt x="142" y="164"/>
                  </a:lnTo>
                  <a:lnTo>
                    <a:pt x="140" y="165"/>
                  </a:lnTo>
                  <a:lnTo>
                    <a:pt x="137" y="165"/>
                  </a:lnTo>
                  <a:lnTo>
                    <a:pt x="137" y="164"/>
                  </a:lnTo>
                  <a:lnTo>
                    <a:pt x="2" y="88"/>
                  </a:lnTo>
                  <a:lnTo>
                    <a:pt x="1" y="87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2" y="78"/>
                  </a:lnTo>
                  <a:lnTo>
                    <a:pt x="137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30"/>
            <p:cNvSpPr>
              <a:spLocks noEditPoints="1"/>
            </p:cNvSpPr>
            <p:nvPr/>
          </p:nvSpPr>
          <p:spPr bwMode="auto">
            <a:xfrm>
              <a:off x="6796088" y="5926138"/>
              <a:ext cx="233362" cy="390525"/>
            </a:xfrm>
            <a:custGeom>
              <a:avLst/>
              <a:gdLst/>
              <a:ahLst/>
              <a:cxnLst>
                <a:cxn ang="0">
                  <a:pos x="135" y="15"/>
                </a:cxn>
                <a:cxn ang="0">
                  <a:pos x="10" y="87"/>
                </a:cxn>
                <a:cxn ang="0">
                  <a:pos x="11" y="231"/>
                </a:cxn>
                <a:cxn ang="0">
                  <a:pos x="137" y="159"/>
                </a:cxn>
                <a:cxn ang="0">
                  <a:pos x="135" y="15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1"/>
                </a:cxn>
                <a:cxn ang="0">
                  <a:pos x="144" y="2"/>
                </a:cxn>
                <a:cxn ang="0">
                  <a:pos x="145" y="4"/>
                </a:cxn>
                <a:cxn ang="0">
                  <a:pos x="145" y="5"/>
                </a:cxn>
                <a:cxn ang="0">
                  <a:pos x="147" y="162"/>
                </a:cxn>
                <a:cxn ang="0">
                  <a:pos x="147" y="164"/>
                </a:cxn>
                <a:cxn ang="0">
                  <a:pos x="146" y="165"/>
                </a:cxn>
                <a:cxn ang="0">
                  <a:pos x="144" y="166"/>
                </a:cxn>
                <a:cxn ang="0">
                  <a:pos x="9" y="245"/>
                </a:cxn>
                <a:cxn ang="0">
                  <a:pos x="8" y="245"/>
                </a:cxn>
                <a:cxn ang="0">
                  <a:pos x="7" y="246"/>
                </a:cxn>
                <a:cxn ang="0">
                  <a:pos x="5" y="246"/>
                </a:cxn>
                <a:cxn ang="0">
                  <a:pos x="3" y="244"/>
                </a:cxn>
                <a:cxn ang="0">
                  <a:pos x="2" y="242"/>
                </a:cxn>
                <a:cxn ang="0">
                  <a:pos x="2" y="241"/>
                </a:cxn>
                <a:cxn ang="0">
                  <a:pos x="0" y="84"/>
                </a:cxn>
                <a:cxn ang="0">
                  <a:pos x="0" y="82"/>
                </a:cxn>
                <a:cxn ang="0">
                  <a:pos x="1" y="81"/>
                </a:cxn>
                <a:cxn ang="0">
                  <a:pos x="3" y="80"/>
                </a:cxn>
                <a:cxn ang="0">
                  <a:pos x="138" y="1"/>
                </a:cxn>
                <a:cxn ang="0">
                  <a:pos x="139" y="0"/>
                </a:cxn>
              </a:cxnLst>
              <a:rect l="0" t="0" r="r" b="b"/>
              <a:pathLst>
                <a:path w="147" h="246">
                  <a:moveTo>
                    <a:pt x="135" y="15"/>
                  </a:moveTo>
                  <a:lnTo>
                    <a:pt x="10" y="87"/>
                  </a:lnTo>
                  <a:lnTo>
                    <a:pt x="11" y="231"/>
                  </a:lnTo>
                  <a:lnTo>
                    <a:pt x="137" y="159"/>
                  </a:lnTo>
                  <a:lnTo>
                    <a:pt x="135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3" y="1"/>
                  </a:lnTo>
                  <a:lnTo>
                    <a:pt x="144" y="2"/>
                  </a:lnTo>
                  <a:lnTo>
                    <a:pt x="145" y="4"/>
                  </a:lnTo>
                  <a:lnTo>
                    <a:pt x="145" y="5"/>
                  </a:lnTo>
                  <a:lnTo>
                    <a:pt x="147" y="162"/>
                  </a:lnTo>
                  <a:lnTo>
                    <a:pt x="147" y="164"/>
                  </a:lnTo>
                  <a:lnTo>
                    <a:pt x="146" y="165"/>
                  </a:lnTo>
                  <a:lnTo>
                    <a:pt x="144" y="166"/>
                  </a:lnTo>
                  <a:lnTo>
                    <a:pt x="9" y="245"/>
                  </a:lnTo>
                  <a:lnTo>
                    <a:pt x="8" y="245"/>
                  </a:lnTo>
                  <a:lnTo>
                    <a:pt x="7" y="246"/>
                  </a:lnTo>
                  <a:lnTo>
                    <a:pt x="5" y="246"/>
                  </a:lnTo>
                  <a:lnTo>
                    <a:pt x="3" y="244"/>
                  </a:lnTo>
                  <a:lnTo>
                    <a:pt x="2" y="242"/>
                  </a:lnTo>
                  <a:lnTo>
                    <a:pt x="2" y="241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" y="81"/>
                  </a:lnTo>
                  <a:lnTo>
                    <a:pt x="3" y="80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31"/>
            <p:cNvSpPr>
              <a:spLocks noEditPoints="1"/>
            </p:cNvSpPr>
            <p:nvPr/>
          </p:nvSpPr>
          <p:spPr bwMode="auto">
            <a:xfrm>
              <a:off x="6583363" y="5927725"/>
              <a:ext cx="231775" cy="388938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1" y="159"/>
                </a:cxn>
                <a:cxn ang="0">
                  <a:pos x="136" y="230"/>
                </a:cxn>
                <a:cxn ang="0">
                  <a:pos x="134" y="86"/>
                </a:cxn>
                <a:cxn ang="0">
                  <a:pos x="10" y="15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142" y="79"/>
                </a:cxn>
                <a:cxn ang="0">
                  <a:pos x="144" y="81"/>
                </a:cxn>
                <a:cxn ang="0">
                  <a:pos x="144" y="83"/>
                </a:cxn>
                <a:cxn ang="0">
                  <a:pos x="146" y="240"/>
                </a:cxn>
                <a:cxn ang="0">
                  <a:pos x="146" y="241"/>
                </a:cxn>
                <a:cxn ang="0">
                  <a:pos x="145" y="243"/>
                </a:cxn>
                <a:cxn ang="0">
                  <a:pos x="143" y="244"/>
                </a:cxn>
                <a:cxn ang="0">
                  <a:pos x="142" y="244"/>
                </a:cxn>
                <a:cxn ang="0">
                  <a:pos x="141" y="245"/>
                </a:cxn>
                <a:cxn ang="0">
                  <a:pos x="139" y="245"/>
                </a:cxn>
                <a:cxn ang="0">
                  <a:pos x="138" y="244"/>
                </a:cxn>
                <a:cxn ang="0">
                  <a:pos x="4" y="166"/>
                </a:cxn>
                <a:cxn ang="0">
                  <a:pos x="3" y="166"/>
                </a:cxn>
                <a:cxn ang="0">
                  <a:pos x="2" y="165"/>
                </a:cxn>
                <a:cxn ang="0">
                  <a:pos x="1" y="163"/>
                </a:cxn>
                <a:cxn ang="0">
                  <a:pos x="1" y="16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146" h="245">
                  <a:moveTo>
                    <a:pt x="10" y="15"/>
                  </a:moveTo>
                  <a:lnTo>
                    <a:pt x="11" y="159"/>
                  </a:lnTo>
                  <a:lnTo>
                    <a:pt x="136" y="230"/>
                  </a:lnTo>
                  <a:lnTo>
                    <a:pt x="134" y="86"/>
                  </a:lnTo>
                  <a:lnTo>
                    <a:pt x="10" y="15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42" y="79"/>
                  </a:lnTo>
                  <a:lnTo>
                    <a:pt x="144" y="81"/>
                  </a:lnTo>
                  <a:lnTo>
                    <a:pt x="144" y="83"/>
                  </a:lnTo>
                  <a:lnTo>
                    <a:pt x="146" y="240"/>
                  </a:lnTo>
                  <a:lnTo>
                    <a:pt x="146" y="241"/>
                  </a:lnTo>
                  <a:lnTo>
                    <a:pt x="145" y="243"/>
                  </a:lnTo>
                  <a:lnTo>
                    <a:pt x="143" y="244"/>
                  </a:lnTo>
                  <a:lnTo>
                    <a:pt x="142" y="244"/>
                  </a:lnTo>
                  <a:lnTo>
                    <a:pt x="141" y="245"/>
                  </a:lnTo>
                  <a:lnTo>
                    <a:pt x="139" y="245"/>
                  </a:lnTo>
                  <a:lnTo>
                    <a:pt x="138" y="244"/>
                  </a:lnTo>
                  <a:lnTo>
                    <a:pt x="4" y="166"/>
                  </a:lnTo>
                  <a:lnTo>
                    <a:pt x="3" y="166"/>
                  </a:lnTo>
                  <a:lnTo>
                    <a:pt x="2" y="165"/>
                  </a:lnTo>
                  <a:lnTo>
                    <a:pt x="1" y="163"/>
                  </a:lnTo>
                  <a:lnTo>
                    <a:pt x="1" y="162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32"/>
            <p:cNvSpPr>
              <a:spLocks noEditPoints="1"/>
            </p:cNvSpPr>
            <p:nvPr/>
          </p:nvSpPr>
          <p:spPr bwMode="auto">
            <a:xfrm>
              <a:off x="6919913" y="6067425"/>
              <a:ext cx="203200" cy="12382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6" y="39"/>
                </a:cxn>
                <a:cxn ang="0">
                  <a:pos x="64" y="67"/>
                </a:cxn>
                <a:cxn ang="0">
                  <a:pos x="113" y="39"/>
                </a:cxn>
                <a:cxn ang="0">
                  <a:pos x="64" y="11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7" y="1"/>
                </a:cxn>
                <a:cxn ang="0">
                  <a:pos x="125" y="34"/>
                </a:cxn>
                <a:cxn ang="0">
                  <a:pos x="127" y="35"/>
                </a:cxn>
                <a:cxn ang="0">
                  <a:pos x="128" y="37"/>
                </a:cxn>
                <a:cxn ang="0">
                  <a:pos x="128" y="40"/>
                </a:cxn>
                <a:cxn ang="0">
                  <a:pos x="127" y="42"/>
                </a:cxn>
                <a:cxn ang="0">
                  <a:pos x="125" y="43"/>
                </a:cxn>
                <a:cxn ang="0">
                  <a:pos x="66" y="77"/>
                </a:cxn>
                <a:cxn ang="0">
                  <a:pos x="65" y="77"/>
                </a:cxn>
                <a:cxn ang="0">
                  <a:pos x="65" y="78"/>
                </a:cxn>
                <a:cxn ang="0">
                  <a:pos x="62" y="78"/>
                </a:cxn>
                <a:cxn ang="0">
                  <a:pos x="61" y="77"/>
                </a:cxn>
                <a:cxn ang="0">
                  <a:pos x="2" y="44"/>
                </a:cxn>
                <a:cxn ang="0">
                  <a:pos x="1" y="42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" y="35"/>
                </a:cxn>
                <a:cxn ang="0">
                  <a:pos x="62" y="1"/>
                </a:cxn>
                <a:cxn ang="0">
                  <a:pos x="63" y="0"/>
                </a:cxn>
              </a:cxnLst>
              <a:rect l="0" t="0" r="r" b="b"/>
              <a:pathLst>
                <a:path w="128" h="78">
                  <a:moveTo>
                    <a:pt x="64" y="11"/>
                  </a:moveTo>
                  <a:lnTo>
                    <a:pt x="16" y="39"/>
                  </a:lnTo>
                  <a:lnTo>
                    <a:pt x="64" y="67"/>
                  </a:lnTo>
                  <a:lnTo>
                    <a:pt x="113" y="39"/>
                  </a:lnTo>
                  <a:lnTo>
                    <a:pt x="64" y="11"/>
                  </a:lnTo>
                  <a:close/>
                  <a:moveTo>
                    <a:pt x="63" y="0"/>
                  </a:moveTo>
                  <a:lnTo>
                    <a:pt x="65" y="0"/>
                  </a:lnTo>
                  <a:lnTo>
                    <a:pt x="67" y="1"/>
                  </a:lnTo>
                  <a:lnTo>
                    <a:pt x="125" y="34"/>
                  </a:lnTo>
                  <a:lnTo>
                    <a:pt x="127" y="35"/>
                  </a:lnTo>
                  <a:lnTo>
                    <a:pt x="128" y="37"/>
                  </a:lnTo>
                  <a:lnTo>
                    <a:pt x="128" y="40"/>
                  </a:lnTo>
                  <a:lnTo>
                    <a:pt x="127" y="42"/>
                  </a:lnTo>
                  <a:lnTo>
                    <a:pt x="125" y="43"/>
                  </a:lnTo>
                  <a:lnTo>
                    <a:pt x="66" y="77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61" y="77"/>
                  </a:lnTo>
                  <a:lnTo>
                    <a:pt x="2" y="44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62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33"/>
            <p:cNvSpPr>
              <a:spLocks noEditPoints="1"/>
            </p:cNvSpPr>
            <p:nvPr/>
          </p:nvSpPr>
          <p:spPr bwMode="auto">
            <a:xfrm>
              <a:off x="7013575" y="6121400"/>
              <a:ext cx="111125" cy="177800"/>
            </a:xfrm>
            <a:custGeom>
              <a:avLst/>
              <a:gdLst/>
              <a:ahLst/>
              <a:cxnLst>
                <a:cxn ang="0">
                  <a:pos x="59" y="13"/>
                </a:cxn>
                <a:cxn ang="0">
                  <a:pos x="10" y="42"/>
                </a:cxn>
                <a:cxn ang="0">
                  <a:pos x="10" y="98"/>
                </a:cxn>
                <a:cxn ang="0">
                  <a:pos x="60" y="70"/>
                </a:cxn>
                <a:cxn ang="0">
                  <a:pos x="59" y="13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68" y="1"/>
                </a:cxn>
                <a:cxn ang="0">
                  <a:pos x="69" y="3"/>
                </a:cxn>
                <a:cxn ang="0">
                  <a:pos x="69" y="5"/>
                </a:cxn>
                <a:cxn ang="0">
                  <a:pos x="70" y="73"/>
                </a:cxn>
                <a:cxn ang="0">
                  <a:pos x="70" y="74"/>
                </a:cxn>
                <a:cxn ang="0">
                  <a:pos x="69" y="76"/>
                </a:cxn>
                <a:cxn ang="0">
                  <a:pos x="67" y="77"/>
                </a:cxn>
                <a:cxn ang="0">
                  <a:pos x="8" y="111"/>
                </a:cxn>
                <a:cxn ang="0">
                  <a:pos x="6" y="112"/>
                </a:cxn>
                <a:cxn ang="0">
                  <a:pos x="4" y="112"/>
                </a:cxn>
                <a:cxn ang="0">
                  <a:pos x="3" y="111"/>
                </a:cxn>
                <a:cxn ang="0">
                  <a:pos x="1" y="110"/>
                </a:cxn>
                <a:cxn ang="0">
                  <a:pos x="0" y="109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2" y="34"/>
                </a:cxn>
                <a:cxn ang="0">
                  <a:pos x="61" y="0"/>
                </a:cxn>
              </a:cxnLst>
              <a:rect l="0" t="0" r="r" b="b"/>
              <a:pathLst>
                <a:path w="70" h="112">
                  <a:moveTo>
                    <a:pt x="59" y="13"/>
                  </a:moveTo>
                  <a:lnTo>
                    <a:pt x="10" y="42"/>
                  </a:lnTo>
                  <a:lnTo>
                    <a:pt x="10" y="98"/>
                  </a:lnTo>
                  <a:lnTo>
                    <a:pt x="60" y="70"/>
                  </a:lnTo>
                  <a:lnTo>
                    <a:pt x="59" y="13"/>
                  </a:lnTo>
                  <a:close/>
                  <a:moveTo>
                    <a:pt x="61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69" y="76"/>
                  </a:lnTo>
                  <a:lnTo>
                    <a:pt x="67" y="77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4" y="112"/>
                  </a:lnTo>
                  <a:lnTo>
                    <a:pt x="3" y="111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34"/>
            <p:cNvSpPr>
              <a:spLocks noEditPoints="1"/>
            </p:cNvSpPr>
            <p:nvPr/>
          </p:nvSpPr>
          <p:spPr bwMode="auto">
            <a:xfrm>
              <a:off x="6919913" y="6121400"/>
              <a:ext cx="109537" cy="177800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70"/>
                </a:cxn>
                <a:cxn ang="0">
                  <a:pos x="59" y="98"/>
                </a:cxn>
                <a:cxn ang="0">
                  <a:pos x="59" y="42"/>
                </a:cxn>
                <a:cxn ang="0">
                  <a:pos x="10" y="1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6" y="34"/>
                </a:cxn>
                <a:cxn ang="0">
                  <a:pos x="68" y="35"/>
                </a:cxn>
                <a:cxn ang="0">
                  <a:pos x="69" y="37"/>
                </a:cxn>
                <a:cxn ang="0">
                  <a:pos x="69" y="109"/>
                </a:cxn>
                <a:cxn ang="0">
                  <a:pos x="67" y="111"/>
                </a:cxn>
                <a:cxn ang="0">
                  <a:pos x="65" y="112"/>
                </a:cxn>
                <a:cxn ang="0">
                  <a:pos x="63" y="112"/>
                </a:cxn>
                <a:cxn ang="0">
                  <a:pos x="62" y="111"/>
                </a:cxn>
                <a:cxn ang="0">
                  <a:pos x="3" y="78"/>
                </a:cxn>
                <a:cxn ang="0">
                  <a:pos x="2" y="76"/>
                </a:cxn>
                <a:cxn ang="0">
                  <a:pos x="1" y="7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69" h="112">
                  <a:moveTo>
                    <a:pt x="10" y="14"/>
                  </a:moveTo>
                  <a:lnTo>
                    <a:pt x="10" y="70"/>
                  </a:lnTo>
                  <a:lnTo>
                    <a:pt x="59" y="98"/>
                  </a:lnTo>
                  <a:lnTo>
                    <a:pt x="59" y="42"/>
                  </a:lnTo>
                  <a:lnTo>
                    <a:pt x="10" y="14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6" y="34"/>
                  </a:lnTo>
                  <a:lnTo>
                    <a:pt x="68" y="35"/>
                  </a:lnTo>
                  <a:lnTo>
                    <a:pt x="69" y="37"/>
                  </a:lnTo>
                  <a:lnTo>
                    <a:pt x="69" y="109"/>
                  </a:lnTo>
                  <a:lnTo>
                    <a:pt x="67" y="111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1"/>
                  </a:lnTo>
                  <a:lnTo>
                    <a:pt x="3" y="78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090556" y="4530439"/>
            <a:ext cx="546100" cy="423862"/>
            <a:chOff x="9894888" y="3132138"/>
            <a:chExt cx="546100" cy="423862"/>
          </a:xfrm>
          <a:solidFill>
            <a:srgbClr val="12555E"/>
          </a:solidFill>
        </p:grpSpPr>
        <p:sp>
          <p:nvSpPr>
            <p:cNvPr id="71" name="Freeform 663"/>
            <p:cNvSpPr>
              <a:spLocks noEditPoints="1"/>
            </p:cNvSpPr>
            <p:nvPr/>
          </p:nvSpPr>
          <p:spPr bwMode="auto">
            <a:xfrm>
              <a:off x="9894888" y="3181350"/>
              <a:ext cx="546100" cy="37465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225"/>
                </a:cxn>
                <a:cxn ang="0">
                  <a:pos x="334" y="225"/>
                </a:cxn>
                <a:cxn ang="0">
                  <a:pos x="334" y="11"/>
                </a:cxn>
                <a:cxn ang="0">
                  <a:pos x="9" y="11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236"/>
                </a:cxn>
                <a:cxn ang="0">
                  <a:pos x="0" y="236"/>
                </a:cxn>
                <a:cxn ang="0">
                  <a:pos x="0" y="0"/>
                </a:cxn>
              </a:cxnLst>
              <a:rect l="0" t="0" r="r" b="b"/>
              <a:pathLst>
                <a:path w="344" h="236">
                  <a:moveTo>
                    <a:pt x="9" y="11"/>
                  </a:moveTo>
                  <a:lnTo>
                    <a:pt x="9" y="225"/>
                  </a:lnTo>
                  <a:lnTo>
                    <a:pt x="334" y="225"/>
                  </a:lnTo>
                  <a:lnTo>
                    <a:pt x="334" y="11"/>
                  </a:lnTo>
                  <a:lnTo>
                    <a:pt x="9" y="11"/>
                  </a:lnTo>
                  <a:close/>
                  <a:moveTo>
                    <a:pt x="0" y="0"/>
                  </a:moveTo>
                  <a:lnTo>
                    <a:pt x="344" y="0"/>
                  </a:lnTo>
                  <a:lnTo>
                    <a:pt x="344" y="236"/>
                  </a:lnTo>
                  <a:lnTo>
                    <a:pt x="0" y="2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64"/>
            <p:cNvSpPr>
              <a:spLocks noEditPoints="1"/>
            </p:cNvSpPr>
            <p:nvPr/>
          </p:nvSpPr>
          <p:spPr bwMode="auto">
            <a:xfrm>
              <a:off x="9948863" y="3236913"/>
              <a:ext cx="438150" cy="265113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156"/>
                </a:cxn>
                <a:cxn ang="0">
                  <a:pos x="266" y="156"/>
                </a:cxn>
                <a:cxn ang="0">
                  <a:pos x="266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167"/>
                </a:cxn>
                <a:cxn ang="0">
                  <a:pos x="0" y="167"/>
                </a:cxn>
                <a:cxn ang="0">
                  <a:pos x="0" y="0"/>
                </a:cxn>
              </a:cxnLst>
              <a:rect l="0" t="0" r="r" b="b"/>
              <a:pathLst>
                <a:path w="276" h="167">
                  <a:moveTo>
                    <a:pt x="9" y="10"/>
                  </a:moveTo>
                  <a:lnTo>
                    <a:pt x="9" y="156"/>
                  </a:lnTo>
                  <a:lnTo>
                    <a:pt x="266" y="156"/>
                  </a:lnTo>
                  <a:lnTo>
                    <a:pt x="266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276" y="0"/>
                  </a:lnTo>
                  <a:lnTo>
                    <a:pt x="276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5"/>
            <p:cNvSpPr>
              <a:spLocks noEditPoints="1"/>
            </p:cNvSpPr>
            <p:nvPr/>
          </p:nvSpPr>
          <p:spPr bwMode="auto">
            <a:xfrm>
              <a:off x="9948863" y="3236913"/>
              <a:ext cx="438150" cy="6667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31"/>
                </a:cxn>
                <a:cxn ang="0">
                  <a:pos x="266" y="31"/>
                </a:cxn>
                <a:cxn ang="0">
                  <a:pos x="266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76" h="42">
                  <a:moveTo>
                    <a:pt x="9" y="10"/>
                  </a:moveTo>
                  <a:lnTo>
                    <a:pt x="9" y="31"/>
                  </a:lnTo>
                  <a:lnTo>
                    <a:pt x="266" y="31"/>
                  </a:lnTo>
                  <a:lnTo>
                    <a:pt x="266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276" y="0"/>
                  </a:lnTo>
                  <a:lnTo>
                    <a:pt x="276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66"/>
            <p:cNvSpPr>
              <a:spLocks noEditPoints="1"/>
            </p:cNvSpPr>
            <p:nvPr/>
          </p:nvSpPr>
          <p:spPr bwMode="auto">
            <a:xfrm>
              <a:off x="9894888" y="3132138"/>
              <a:ext cx="546100" cy="6667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9" y="33"/>
                </a:cxn>
                <a:cxn ang="0">
                  <a:pos x="334" y="33"/>
                </a:cxn>
                <a:cxn ang="0">
                  <a:pos x="334" y="10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344" h="42">
                  <a:moveTo>
                    <a:pt x="9" y="10"/>
                  </a:moveTo>
                  <a:lnTo>
                    <a:pt x="9" y="33"/>
                  </a:lnTo>
                  <a:lnTo>
                    <a:pt x="334" y="33"/>
                  </a:lnTo>
                  <a:lnTo>
                    <a:pt x="334" y="10"/>
                  </a:lnTo>
                  <a:lnTo>
                    <a:pt x="9" y="10"/>
                  </a:lnTo>
                  <a:close/>
                  <a:moveTo>
                    <a:pt x="0" y="0"/>
                  </a:moveTo>
                  <a:lnTo>
                    <a:pt x="344" y="0"/>
                  </a:lnTo>
                  <a:lnTo>
                    <a:pt x="3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667"/>
            <p:cNvSpPr>
              <a:spLocks noChangeArrowheads="1"/>
            </p:cNvSpPr>
            <p:nvPr/>
          </p:nvSpPr>
          <p:spPr bwMode="auto">
            <a:xfrm>
              <a:off x="9920288" y="3157538"/>
              <a:ext cx="1746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668"/>
            <p:cNvSpPr>
              <a:spLocks noChangeArrowheads="1"/>
            </p:cNvSpPr>
            <p:nvPr/>
          </p:nvSpPr>
          <p:spPr bwMode="auto">
            <a:xfrm>
              <a:off x="9950451" y="3157538"/>
              <a:ext cx="158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669"/>
            <p:cNvSpPr>
              <a:spLocks noChangeArrowheads="1"/>
            </p:cNvSpPr>
            <p:nvPr/>
          </p:nvSpPr>
          <p:spPr bwMode="auto">
            <a:xfrm>
              <a:off x="9977438" y="3157538"/>
              <a:ext cx="190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670"/>
            <p:cNvSpPr>
              <a:spLocks noChangeArrowheads="1"/>
            </p:cNvSpPr>
            <p:nvPr/>
          </p:nvSpPr>
          <p:spPr bwMode="auto">
            <a:xfrm>
              <a:off x="9972676" y="3262313"/>
              <a:ext cx="1587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671"/>
            <p:cNvSpPr>
              <a:spLocks noChangeArrowheads="1"/>
            </p:cNvSpPr>
            <p:nvPr/>
          </p:nvSpPr>
          <p:spPr bwMode="auto">
            <a:xfrm>
              <a:off x="10017126" y="3348038"/>
              <a:ext cx="158750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672"/>
            <p:cNvSpPr>
              <a:spLocks noChangeArrowheads="1"/>
            </p:cNvSpPr>
            <p:nvPr/>
          </p:nvSpPr>
          <p:spPr bwMode="auto">
            <a:xfrm>
              <a:off x="10017126" y="3384550"/>
              <a:ext cx="295275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673"/>
            <p:cNvSpPr>
              <a:spLocks noChangeArrowheads="1"/>
            </p:cNvSpPr>
            <p:nvPr/>
          </p:nvSpPr>
          <p:spPr bwMode="auto">
            <a:xfrm>
              <a:off x="10017126" y="3422650"/>
              <a:ext cx="2952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674"/>
            <p:cNvSpPr>
              <a:spLocks noChangeArrowheads="1"/>
            </p:cNvSpPr>
            <p:nvPr/>
          </p:nvSpPr>
          <p:spPr bwMode="auto">
            <a:xfrm>
              <a:off x="10342563" y="3262313"/>
              <a:ext cx="190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Freeform 13"/>
          <p:cNvSpPr>
            <a:spLocks/>
          </p:cNvSpPr>
          <p:nvPr/>
        </p:nvSpPr>
        <p:spPr bwMode="auto">
          <a:xfrm>
            <a:off x="1306098" y="6013678"/>
            <a:ext cx="284186" cy="444676"/>
          </a:xfrm>
          <a:custGeom>
            <a:avLst/>
            <a:gdLst/>
            <a:ahLst/>
            <a:cxnLst>
              <a:cxn ang="0">
                <a:pos x="448" y="26"/>
              </a:cxn>
              <a:cxn ang="0">
                <a:pos x="399" y="88"/>
              </a:cxn>
              <a:cxn ang="0">
                <a:pos x="353" y="155"/>
              </a:cxn>
              <a:cxn ang="0">
                <a:pos x="310" y="227"/>
              </a:cxn>
              <a:cxn ang="0">
                <a:pos x="271" y="301"/>
              </a:cxn>
              <a:cxn ang="0">
                <a:pos x="238" y="381"/>
              </a:cxn>
              <a:cxn ang="0">
                <a:pos x="212" y="467"/>
              </a:cxn>
              <a:cxn ang="0">
                <a:pos x="192" y="559"/>
              </a:cxn>
              <a:cxn ang="0">
                <a:pos x="177" y="657"/>
              </a:cxn>
              <a:cxn ang="0">
                <a:pos x="176" y="701"/>
              </a:cxn>
              <a:cxn ang="0">
                <a:pos x="149" y="701"/>
              </a:cxn>
              <a:cxn ang="0">
                <a:pos x="152" y="657"/>
              </a:cxn>
              <a:cxn ang="0">
                <a:pos x="165" y="564"/>
              </a:cxn>
              <a:cxn ang="0">
                <a:pos x="184" y="477"/>
              </a:cxn>
              <a:cxn ang="0">
                <a:pos x="209" y="392"/>
              </a:cxn>
              <a:cxn ang="0">
                <a:pos x="239" y="311"/>
              </a:cxn>
              <a:cxn ang="0">
                <a:pos x="276" y="235"/>
              </a:cxn>
              <a:cxn ang="0">
                <a:pos x="319" y="161"/>
              </a:cxn>
              <a:cxn ang="0">
                <a:pos x="365" y="93"/>
              </a:cxn>
              <a:cxn ang="0">
                <a:pos x="416" y="26"/>
              </a:cxn>
              <a:cxn ang="0">
                <a:pos x="0" y="26"/>
              </a:cxn>
              <a:cxn ang="0">
                <a:pos x="0" y="0"/>
              </a:cxn>
              <a:cxn ang="0">
                <a:pos x="448" y="0"/>
              </a:cxn>
              <a:cxn ang="0">
                <a:pos x="448" y="26"/>
              </a:cxn>
            </a:cxnLst>
            <a:rect l="0" t="0" r="r" b="b"/>
            <a:pathLst>
              <a:path w="448" h="701">
                <a:moveTo>
                  <a:pt x="448" y="26"/>
                </a:moveTo>
                <a:lnTo>
                  <a:pt x="399" y="88"/>
                </a:lnTo>
                <a:lnTo>
                  <a:pt x="353" y="155"/>
                </a:lnTo>
                <a:lnTo>
                  <a:pt x="310" y="227"/>
                </a:lnTo>
                <a:lnTo>
                  <a:pt x="271" y="301"/>
                </a:lnTo>
                <a:lnTo>
                  <a:pt x="238" y="381"/>
                </a:lnTo>
                <a:lnTo>
                  <a:pt x="212" y="467"/>
                </a:lnTo>
                <a:lnTo>
                  <a:pt x="192" y="559"/>
                </a:lnTo>
                <a:lnTo>
                  <a:pt x="177" y="657"/>
                </a:lnTo>
                <a:lnTo>
                  <a:pt x="176" y="701"/>
                </a:lnTo>
                <a:lnTo>
                  <a:pt x="149" y="701"/>
                </a:lnTo>
                <a:lnTo>
                  <a:pt x="152" y="657"/>
                </a:lnTo>
                <a:lnTo>
                  <a:pt x="165" y="564"/>
                </a:lnTo>
                <a:lnTo>
                  <a:pt x="184" y="477"/>
                </a:lnTo>
                <a:lnTo>
                  <a:pt x="209" y="392"/>
                </a:lnTo>
                <a:lnTo>
                  <a:pt x="239" y="311"/>
                </a:lnTo>
                <a:lnTo>
                  <a:pt x="276" y="235"/>
                </a:lnTo>
                <a:lnTo>
                  <a:pt x="319" y="161"/>
                </a:lnTo>
                <a:lnTo>
                  <a:pt x="365" y="93"/>
                </a:lnTo>
                <a:lnTo>
                  <a:pt x="416" y="26"/>
                </a:lnTo>
                <a:lnTo>
                  <a:pt x="0" y="26"/>
                </a:lnTo>
                <a:lnTo>
                  <a:pt x="0" y="0"/>
                </a:lnTo>
                <a:lnTo>
                  <a:pt x="448" y="0"/>
                </a:lnTo>
                <a:lnTo>
                  <a:pt x="448" y="26"/>
                </a:lnTo>
                <a:close/>
              </a:path>
            </a:pathLst>
          </a:custGeom>
          <a:solidFill>
            <a:srgbClr val="1255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2069931" y="5240791"/>
            <a:ext cx="540079" cy="478016"/>
            <a:chOff x="217488" y="3168650"/>
            <a:chExt cx="649288" cy="574675"/>
          </a:xfrm>
          <a:solidFill>
            <a:srgbClr val="12555E"/>
          </a:solidFill>
        </p:grpSpPr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217488" y="3168650"/>
              <a:ext cx="649288" cy="441325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21" y="533"/>
                </a:cxn>
                <a:cxn ang="0">
                  <a:pos x="796" y="533"/>
                </a:cxn>
                <a:cxn ang="0">
                  <a:pos x="796" y="22"/>
                </a:cxn>
                <a:cxn ang="0">
                  <a:pos x="21" y="22"/>
                </a:cxn>
                <a:cxn ang="0">
                  <a:pos x="0" y="0"/>
                </a:cxn>
                <a:cxn ang="0">
                  <a:pos x="818" y="0"/>
                </a:cxn>
                <a:cxn ang="0">
                  <a:pos x="818" y="555"/>
                </a:cxn>
                <a:cxn ang="0">
                  <a:pos x="0" y="555"/>
                </a:cxn>
                <a:cxn ang="0">
                  <a:pos x="0" y="0"/>
                </a:cxn>
              </a:cxnLst>
              <a:rect l="0" t="0" r="r" b="b"/>
              <a:pathLst>
                <a:path w="818" h="555">
                  <a:moveTo>
                    <a:pt x="21" y="22"/>
                  </a:moveTo>
                  <a:lnTo>
                    <a:pt x="21" y="533"/>
                  </a:lnTo>
                  <a:lnTo>
                    <a:pt x="796" y="533"/>
                  </a:lnTo>
                  <a:lnTo>
                    <a:pt x="796" y="22"/>
                  </a:lnTo>
                  <a:lnTo>
                    <a:pt x="21" y="22"/>
                  </a:lnTo>
                  <a:close/>
                  <a:moveTo>
                    <a:pt x="0" y="0"/>
                  </a:moveTo>
                  <a:lnTo>
                    <a:pt x="818" y="0"/>
                  </a:lnTo>
                  <a:lnTo>
                    <a:pt x="818" y="55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6"/>
            <p:cNvSpPr>
              <a:spLocks/>
            </p:cNvSpPr>
            <p:nvPr/>
          </p:nvSpPr>
          <p:spPr bwMode="auto">
            <a:xfrm>
              <a:off x="360363" y="3594100"/>
              <a:ext cx="363538" cy="149225"/>
            </a:xfrm>
            <a:custGeom>
              <a:avLst/>
              <a:gdLst/>
              <a:ahLst/>
              <a:cxnLst>
                <a:cxn ang="0">
                  <a:pos x="139" y="4"/>
                </a:cxn>
                <a:cxn ang="0">
                  <a:pos x="172" y="28"/>
                </a:cxn>
                <a:cxn ang="0">
                  <a:pos x="185" y="67"/>
                </a:cxn>
                <a:cxn ang="0">
                  <a:pos x="172" y="107"/>
                </a:cxn>
                <a:cxn ang="0">
                  <a:pos x="139" y="131"/>
                </a:cxn>
                <a:cxn ang="0">
                  <a:pos x="22" y="135"/>
                </a:cxn>
                <a:cxn ang="0">
                  <a:pos x="438" y="166"/>
                </a:cxn>
                <a:cxn ang="0">
                  <a:pos x="342" y="135"/>
                </a:cxn>
                <a:cxn ang="0">
                  <a:pos x="308" y="126"/>
                </a:cxn>
                <a:cxn ang="0">
                  <a:pos x="284" y="100"/>
                </a:cxn>
                <a:cxn ang="0">
                  <a:pos x="275" y="67"/>
                </a:cxn>
                <a:cxn ang="0">
                  <a:pos x="284" y="34"/>
                </a:cxn>
                <a:cxn ang="0">
                  <a:pos x="308" y="9"/>
                </a:cxn>
                <a:cxn ang="0">
                  <a:pos x="342" y="0"/>
                </a:cxn>
                <a:cxn ang="0">
                  <a:pos x="350" y="4"/>
                </a:cxn>
                <a:cxn ang="0">
                  <a:pos x="353" y="11"/>
                </a:cxn>
                <a:cxn ang="0">
                  <a:pos x="349" y="20"/>
                </a:cxn>
                <a:cxn ang="0">
                  <a:pos x="342" y="22"/>
                </a:cxn>
                <a:cxn ang="0">
                  <a:pos x="316" y="31"/>
                </a:cxn>
                <a:cxn ang="0">
                  <a:pos x="299" y="53"/>
                </a:cxn>
                <a:cxn ang="0">
                  <a:pos x="299" y="82"/>
                </a:cxn>
                <a:cxn ang="0">
                  <a:pos x="316" y="104"/>
                </a:cxn>
                <a:cxn ang="0">
                  <a:pos x="342" y="113"/>
                </a:cxn>
                <a:cxn ang="0">
                  <a:pos x="460" y="188"/>
                </a:cxn>
                <a:cxn ang="0">
                  <a:pos x="0" y="113"/>
                </a:cxn>
                <a:cxn ang="0">
                  <a:pos x="132" y="110"/>
                </a:cxn>
                <a:cxn ang="0">
                  <a:pos x="154" y="94"/>
                </a:cxn>
                <a:cxn ang="0">
                  <a:pos x="163" y="67"/>
                </a:cxn>
                <a:cxn ang="0">
                  <a:pos x="154" y="41"/>
                </a:cxn>
                <a:cxn ang="0">
                  <a:pos x="132" y="24"/>
                </a:cxn>
                <a:cxn ang="0">
                  <a:pos x="114" y="22"/>
                </a:cxn>
                <a:cxn ang="0">
                  <a:pos x="109" y="18"/>
                </a:cxn>
                <a:cxn ang="0">
                  <a:pos x="107" y="8"/>
                </a:cxn>
                <a:cxn ang="0">
                  <a:pos x="111" y="2"/>
                </a:cxn>
              </a:cxnLst>
              <a:rect l="0" t="0" r="r" b="b"/>
              <a:pathLst>
                <a:path w="460" h="188">
                  <a:moveTo>
                    <a:pt x="118" y="0"/>
                  </a:moveTo>
                  <a:lnTo>
                    <a:pt x="139" y="4"/>
                  </a:lnTo>
                  <a:lnTo>
                    <a:pt x="157" y="13"/>
                  </a:lnTo>
                  <a:lnTo>
                    <a:pt x="172" y="28"/>
                  </a:lnTo>
                  <a:lnTo>
                    <a:pt x="182" y="46"/>
                  </a:lnTo>
                  <a:lnTo>
                    <a:pt x="185" y="67"/>
                  </a:lnTo>
                  <a:lnTo>
                    <a:pt x="182" y="88"/>
                  </a:lnTo>
                  <a:lnTo>
                    <a:pt x="172" y="107"/>
                  </a:lnTo>
                  <a:lnTo>
                    <a:pt x="157" y="121"/>
                  </a:lnTo>
                  <a:lnTo>
                    <a:pt x="139" y="131"/>
                  </a:lnTo>
                  <a:lnTo>
                    <a:pt x="118" y="135"/>
                  </a:lnTo>
                  <a:lnTo>
                    <a:pt x="22" y="135"/>
                  </a:lnTo>
                  <a:lnTo>
                    <a:pt x="22" y="166"/>
                  </a:lnTo>
                  <a:lnTo>
                    <a:pt x="438" y="166"/>
                  </a:lnTo>
                  <a:lnTo>
                    <a:pt x="438" y="135"/>
                  </a:lnTo>
                  <a:lnTo>
                    <a:pt x="342" y="135"/>
                  </a:lnTo>
                  <a:lnTo>
                    <a:pt x="325" y="132"/>
                  </a:lnTo>
                  <a:lnTo>
                    <a:pt x="308" y="126"/>
                  </a:lnTo>
                  <a:lnTo>
                    <a:pt x="295" y="115"/>
                  </a:lnTo>
                  <a:lnTo>
                    <a:pt x="284" y="100"/>
                  </a:lnTo>
                  <a:lnTo>
                    <a:pt x="277" y="85"/>
                  </a:lnTo>
                  <a:lnTo>
                    <a:pt x="275" y="67"/>
                  </a:lnTo>
                  <a:lnTo>
                    <a:pt x="277" y="50"/>
                  </a:lnTo>
                  <a:lnTo>
                    <a:pt x="284" y="34"/>
                  </a:lnTo>
                  <a:lnTo>
                    <a:pt x="295" y="20"/>
                  </a:lnTo>
                  <a:lnTo>
                    <a:pt x="308" y="9"/>
                  </a:lnTo>
                  <a:lnTo>
                    <a:pt x="325" y="2"/>
                  </a:lnTo>
                  <a:lnTo>
                    <a:pt x="342" y="0"/>
                  </a:lnTo>
                  <a:lnTo>
                    <a:pt x="347" y="1"/>
                  </a:lnTo>
                  <a:lnTo>
                    <a:pt x="350" y="4"/>
                  </a:lnTo>
                  <a:lnTo>
                    <a:pt x="352" y="7"/>
                  </a:lnTo>
                  <a:lnTo>
                    <a:pt x="353" y="11"/>
                  </a:lnTo>
                  <a:lnTo>
                    <a:pt x="351" y="18"/>
                  </a:lnTo>
                  <a:lnTo>
                    <a:pt x="349" y="20"/>
                  </a:lnTo>
                  <a:lnTo>
                    <a:pt x="345" y="22"/>
                  </a:lnTo>
                  <a:lnTo>
                    <a:pt x="342" y="22"/>
                  </a:lnTo>
                  <a:lnTo>
                    <a:pt x="328" y="24"/>
                  </a:lnTo>
                  <a:lnTo>
                    <a:pt x="316" y="31"/>
                  </a:lnTo>
                  <a:lnTo>
                    <a:pt x="306" y="41"/>
                  </a:lnTo>
                  <a:lnTo>
                    <a:pt x="299" y="53"/>
                  </a:lnTo>
                  <a:lnTo>
                    <a:pt x="297" y="67"/>
                  </a:lnTo>
                  <a:lnTo>
                    <a:pt x="299" y="82"/>
                  </a:lnTo>
                  <a:lnTo>
                    <a:pt x="306" y="94"/>
                  </a:lnTo>
                  <a:lnTo>
                    <a:pt x="316" y="104"/>
                  </a:lnTo>
                  <a:lnTo>
                    <a:pt x="328" y="110"/>
                  </a:lnTo>
                  <a:lnTo>
                    <a:pt x="342" y="113"/>
                  </a:lnTo>
                  <a:lnTo>
                    <a:pt x="460" y="113"/>
                  </a:lnTo>
                  <a:lnTo>
                    <a:pt x="460" y="188"/>
                  </a:lnTo>
                  <a:lnTo>
                    <a:pt x="0" y="188"/>
                  </a:lnTo>
                  <a:lnTo>
                    <a:pt x="0" y="113"/>
                  </a:lnTo>
                  <a:lnTo>
                    <a:pt x="118" y="113"/>
                  </a:lnTo>
                  <a:lnTo>
                    <a:pt x="132" y="110"/>
                  </a:lnTo>
                  <a:lnTo>
                    <a:pt x="144" y="104"/>
                  </a:lnTo>
                  <a:lnTo>
                    <a:pt x="154" y="94"/>
                  </a:lnTo>
                  <a:lnTo>
                    <a:pt x="161" y="82"/>
                  </a:lnTo>
                  <a:lnTo>
                    <a:pt x="163" y="67"/>
                  </a:lnTo>
                  <a:lnTo>
                    <a:pt x="161" y="53"/>
                  </a:lnTo>
                  <a:lnTo>
                    <a:pt x="154" y="41"/>
                  </a:lnTo>
                  <a:lnTo>
                    <a:pt x="144" y="31"/>
                  </a:lnTo>
                  <a:lnTo>
                    <a:pt x="132" y="24"/>
                  </a:lnTo>
                  <a:lnTo>
                    <a:pt x="118" y="22"/>
                  </a:lnTo>
                  <a:lnTo>
                    <a:pt x="114" y="22"/>
                  </a:lnTo>
                  <a:lnTo>
                    <a:pt x="111" y="20"/>
                  </a:lnTo>
                  <a:lnTo>
                    <a:pt x="109" y="18"/>
                  </a:lnTo>
                  <a:lnTo>
                    <a:pt x="107" y="15"/>
                  </a:lnTo>
                  <a:lnTo>
                    <a:pt x="107" y="8"/>
                  </a:lnTo>
                  <a:lnTo>
                    <a:pt x="109" y="5"/>
                  </a:lnTo>
                  <a:lnTo>
                    <a:pt x="111" y="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7"/>
            <p:cNvSpPr>
              <a:spLocks noEditPoints="1"/>
            </p:cNvSpPr>
            <p:nvPr/>
          </p:nvSpPr>
          <p:spPr bwMode="auto">
            <a:xfrm>
              <a:off x="285750" y="3395663"/>
              <a:ext cx="139700" cy="133350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146"/>
                </a:cxn>
                <a:cxn ang="0">
                  <a:pos x="154" y="146"/>
                </a:cxn>
                <a:cxn ang="0">
                  <a:pos x="154" y="22"/>
                </a:cxn>
                <a:cxn ang="0">
                  <a:pos x="22" y="22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168"/>
                </a:cxn>
                <a:cxn ang="0">
                  <a:pos x="0" y="168"/>
                </a:cxn>
                <a:cxn ang="0">
                  <a:pos x="0" y="0"/>
                </a:cxn>
              </a:cxnLst>
              <a:rect l="0" t="0" r="r" b="b"/>
              <a:pathLst>
                <a:path w="176" h="168">
                  <a:moveTo>
                    <a:pt x="22" y="22"/>
                  </a:moveTo>
                  <a:lnTo>
                    <a:pt x="22" y="146"/>
                  </a:lnTo>
                  <a:lnTo>
                    <a:pt x="154" y="146"/>
                  </a:lnTo>
                  <a:lnTo>
                    <a:pt x="154" y="22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176" y="0"/>
                  </a:lnTo>
                  <a:lnTo>
                    <a:pt x="176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8"/>
            <p:cNvSpPr>
              <a:spLocks noEditPoints="1"/>
            </p:cNvSpPr>
            <p:nvPr/>
          </p:nvSpPr>
          <p:spPr bwMode="auto">
            <a:xfrm>
              <a:off x="471488" y="3395663"/>
              <a:ext cx="141288" cy="133350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146"/>
                </a:cxn>
                <a:cxn ang="0">
                  <a:pos x="155" y="146"/>
                </a:cxn>
                <a:cxn ang="0">
                  <a:pos x="155" y="22"/>
                </a:cxn>
                <a:cxn ang="0">
                  <a:pos x="22" y="22"/>
                </a:cxn>
                <a:cxn ang="0">
                  <a:pos x="0" y="0"/>
                </a:cxn>
                <a:cxn ang="0">
                  <a:pos x="177" y="0"/>
                </a:cxn>
                <a:cxn ang="0">
                  <a:pos x="177" y="168"/>
                </a:cxn>
                <a:cxn ang="0">
                  <a:pos x="0" y="168"/>
                </a:cxn>
                <a:cxn ang="0">
                  <a:pos x="0" y="0"/>
                </a:cxn>
              </a:cxnLst>
              <a:rect l="0" t="0" r="r" b="b"/>
              <a:pathLst>
                <a:path w="177" h="168">
                  <a:moveTo>
                    <a:pt x="22" y="22"/>
                  </a:moveTo>
                  <a:lnTo>
                    <a:pt x="22" y="146"/>
                  </a:lnTo>
                  <a:lnTo>
                    <a:pt x="155" y="146"/>
                  </a:lnTo>
                  <a:lnTo>
                    <a:pt x="155" y="22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39"/>
            <p:cNvSpPr>
              <a:spLocks noEditPoints="1"/>
            </p:cNvSpPr>
            <p:nvPr/>
          </p:nvSpPr>
          <p:spPr bwMode="auto">
            <a:xfrm>
              <a:off x="660400" y="3394075"/>
              <a:ext cx="139700" cy="133350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147"/>
                </a:cxn>
                <a:cxn ang="0">
                  <a:pos x="154" y="147"/>
                </a:cxn>
                <a:cxn ang="0">
                  <a:pos x="154" y="22"/>
                </a:cxn>
                <a:cxn ang="0">
                  <a:pos x="22" y="22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169"/>
                </a:cxn>
                <a:cxn ang="0">
                  <a:pos x="0" y="169"/>
                </a:cxn>
                <a:cxn ang="0">
                  <a:pos x="0" y="0"/>
                </a:cxn>
              </a:cxnLst>
              <a:rect l="0" t="0" r="r" b="b"/>
              <a:pathLst>
                <a:path w="176" h="169">
                  <a:moveTo>
                    <a:pt x="22" y="22"/>
                  </a:moveTo>
                  <a:lnTo>
                    <a:pt x="22" y="147"/>
                  </a:lnTo>
                  <a:lnTo>
                    <a:pt x="154" y="147"/>
                  </a:lnTo>
                  <a:lnTo>
                    <a:pt x="154" y="22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176" y="0"/>
                  </a:lnTo>
                  <a:lnTo>
                    <a:pt x="176" y="169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285750" y="3308350"/>
              <a:ext cx="365125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52" y="0"/>
                </a:cxn>
                <a:cxn ang="0">
                  <a:pos x="455" y="3"/>
                </a:cxn>
                <a:cxn ang="0">
                  <a:pos x="457" y="5"/>
                </a:cxn>
                <a:cxn ang="0">
                  <a:pos x="459" y="8"/>
                </a:cxn>
                <a:cxn ang="0">
                  <a:pos x="459" y="15"/>
                </a:cxn>
                <a:cxn ang="0">
                  <a:pos x="457" y="18"/>
                </a:cxn>
                <a:cxn ang="0">
                  <a:pos x="455" y="20"/>
                </a:cxn>
                <a:cxn ang="0">
                  <a:pos x="448" y="22"/>
                </a:cxn>
                <a:cxn ang="0">
                  <a:pos x="11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459" h="22">
                  <a:moveTo>
                    <a:pt x="7" y="0"/>
                  </a:moveTo>
                  <a:lnTo>
                    <a:pt x="452" y="0"/>
                  </a:lnTo>
                  <a:lnTo>
                    <a:pt x="455" y="3"/>
                  </a:lnTo>
                  <a:lnTo>
                    <a:pt x="457" y="5"/>
                  </a:lnTo>
                  <a:lnTo>
                    <a:pt x="459" y="8"/>
                  </a:lnTo>
                  <a:lnTo>
                    <a:pt x="459" y="15"/>
                  </a:lnTo>
                  <a:lnTo>
                    <a:pt x="457" y="18"/>
                  </a:lnTo>
                  <a:lnTo>
                    <a:pt x="455" y="20"/>
                  </a:lnTo>
                  <a:lnTo>
                    <a:pt x="448" y="22"/>
                  </a:lnTo>
                  <a:lnTo>
                    <a:pt x="11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285750" y="3262313"/>
              <a:ext cx="230188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81" y="0"/>
                </a:cxn>
                <a:cxn ang="0">
                  <a:pos x="285" y="2"/>
                </a:cxn>
                <a:cxn ang="0">
                  <a:pos x="289" y="7"/>
                </a:cxn>
                <a:cxn ang="0">
                  <a:pos x="289" y="13"/>
                </a:cxn>
                <a:cxn ang="0">
                  <a:pos x="287" y="17"/>
                </a:cxn>
                <a:cxn ang="0">
                  <a:pos x="285" y="19"/>
                </a:cxn>
                <a:cxn ang="0">
                  <a:pos x="281" y="21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89" h="21">
                  <a:moveTo>
                    <a:pt x="7" y="0"/>
                  </a:moveTo>
                  <a:lnTo>
                    <a:pt x="281" y="0"/>
                  </a:lnTo>
                  <a:lnTo>
                    <a:pt x="285" y="2"/>
                  </a:lnTo>
                  <a:lnTo>
                    <a:pt x="289" y="7"/>
                  </a:lnTo>
                  <a:lnTo>
                    <a:pt x="289" y="13"/>
                  </a:lnTo>
                  <a:lnTo>
                    <a:pt x="287" y="17"/>
                  </a:lnTo>
                  <a:lnTo>
                    <a:pt x="285" y="19"/>
                  </a:lnTo>
                  <a:lnTo>
                    <a:pt x="28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062323" y="5848292"/>
            <a:ext cx="528638" cy="671513"/>
            <a:chOff x="2108200" y="3071813"/>
            <a:chExt cx="528638" cy="671513"/>
          </a:xfrm>
          <a:solidFill>
            <a:srgbClr val="12555E"/>
          </a:solidFill>
        </p:grpSpPr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2108200" y="3143250"/>
              <a:ext cx="273050" cy="522288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336" y="0"/>
                </a:cxn>
                <a:cxn ang="0">
                  <a:pos x="340" y="2"/>
                </a:cxn>
                <a:cxn ang="0">
                  <a:pos x="342" y="4"/>
                </a:cxn>
                <a:cxn ang="0">
                  <a:pos x="344" y="11"/>
                </a:cxn>
                <a:cxn ang="0">
                  <a:pos x="343" y="15"/>
                </a:cxn>
                <a:cxn ang="0">
                  <a:pos x="341" y="18"/>
                </a:cxn>
                <a:cxn ang="0">
                  <a:pos x="337" y="21"/>
                </a:cxn>
                <a:cxn ang="0">
                  <a:pos x="333" y="22"/>
                </a:cxn>
                <a:cxn ang="0">
                  <a:pos x="287" y="25"/>
                </a:cxn>
                <a:cxn ang="0">
                  <a:pos x="243" y="35"/>
                </a:cxn>
                <a:cxn ang="0">
                  <a:pos x="201" y="50"/>
                </a:cxn>
                <a:cxn ang="0">
                  <a:pos x="163" y="72"/>
                </a:cxn>
                <a:cxn ang="0">
                  <a:pos x="129" y="99"/>
                </a:cxn>
                <a:cxn ang="0">
                  <a:pos x="98" y="128"/>
                </a:cxn>
                <a:cxn ang="0">
                  <a:pos x="71" y="164"/>
                </a:cxn>
                <a:cxn ang="0">
                  <a:pos x="49" y="202"/>
                </a:cxn>
                <a:cxn ang="0">
                  <a:pos x="34" y="243"/>
                </a:cxn>
                <a:cxn ang="0">
                  <a:pos x="24" y="287"/>
                </a:cxn>
                <a:cxn ang="0">
                  <a:pos x="21" y="333"/>
                </a:cxn>
                <a:cxn ang="0">
                  <a:pos x="23" y="374"/>
                </a:cxn>
                <a:cxn ang="0">
                  <a:pos x="31" y="413"/>
                </a:cxn>
                <a:cxn ang="0">
                  <a:pos x="44" y="451"/>
                </a:cxn>
                <a:cxn ang="0">
                  <a:pos x="60" y="486"/>
                </a:cxn>
                <a:cxn ang="0">
                  <a:pos x="82" y="519"/>
                </a:cxn>
                <a:cxn ang="0">
                  <a:pos x="108" y="549"/>
                </a:cxn>
                <a:cxn ang="0">
                  <a:pos x="136" y="575"/>
                </a:cxn>
                <a:cxn ang="0">
                  <a:pos x="168" y="598"/>
                </a:cxn>
                <a:cxn ang="0">
                  <a:pos x="203" y="617"/>
                </a:cxn>
                <a:cxn ang="0">
                  <a:pos x="242" y="631"/>
                </a:cxn>
                <a:cxn ang="0">
                  <a:pos x="244" y="633"/>
                </a:cxn>
                <a:cxn ang="0">
                  <a:pos x="247" y="638"/>
                </a:cxn>
                <a:cxn ang="0">
                  <a:pos x="251" y="644"/>
                </a:cxn>
                <a:cxn ang="0">
                  <a:pos x="254" y="650"/>
                </a:cxn>
                <a:cxn ang="0">
                  <a:pos x="255" y="654"/>
                </a:cxn>
                <a:cxn ang="0">
                  <a:pos x="254" y="657"/>
                </a:cxn>
                <a:cxn ang="0">
                  <a:pos x="251" y="657"/>
                </a:cxn>
                <a:cxn ang="0">
                  <a:pos x="208" y="642"/>
                </a:cxn>
                <a:cxn ang="0">
                  <a:pos x="168" y="623"/>
                </a:cxn>
                <a:cxn ang="0">
                  <a:pos x="132" y="599"/>
                </a:cxn>
                <a:cxn ang="0">
                  <a:pos x="99" y="571"/>
                </a:cxn>
                <a:cxn ang="0">
                  <a:pos x="70" y="538"/>
                </a:cxn>
                <a:cxn ang="0">
                  <a:pos x="46" y="502"/>
                </a:cxn>
                <a:cxn ang="0">
                  <a:pos x="26" y="463"/>
                </a:cxn>
                <a:cxn ang="0">
                  <a:pos x="12" y="422"/>
                </a:cxn>
                <a:cxn ang="0">
                  <a:pos x="3" y="378"/>
                </a:cxn>
                <a:cxn ang="0">
                  <a:pos x="0" y="333"/>
                </a:cxn>
                <a:cxn ang="0">
                  <a:pos x="3" y="288"/>
                </a:cxn>
                <a:cxn ang="0">
                  <a:pos x="12" y="245"/>
                </a:cxn>
                <a:cxn ang="0">
                  <a:pos x="26" y="203"/>
                </a:cxn>
                <a:cxn ang="0">
                  <a:pos x="45" y="165"/>
                </a:cxn>
                <a:cxn ang="0">
                  <a:pos x="69" y="129"/>
                </a:cxn>
                <a:cxn ang="0">
                  <a:pos x="98" y="98"/>
                </a:cxn>
                <a:cxn ang="0">
                  <a:pos x="130" y="69"/>
                </a:cxn>
                <a:cxn ang="0">
                  <a:pos x="165" y="45"/>
                </a:cxn>
                <a:cxn ang="0">
                  <a:pos x="203" y="26"/>
                </a:cxn>
                <a:cxn ang="0">
                  <a:pos x="245" y="12"/>
                </a:cxn>
                <a:cxn ang="0">
                  <a:pos x="288" y="3"/>
                </a:cxn>
                <a:cxn ang="0">
                  <a:pos x="333" y="0"/>
                </a:cxn>
              </a:cxnLst>
              <a:rect l="0" t="0" r="r" b="b"/>
              <a:pathLst>
                <a:path w="344" h="657">
                  <a:moveTo>
                    <a:pt x="333" y="0"/>
                  </a:moveTo>
                  <a:lnTo>
                    <a:pt x="336" y="0"/>
                  </a:lnTo>
                  <a:lnTo>
                    <a:pt x="340" y="2"/>
                  </a:lnTo>
                  <a:lnTo>
                    <a:pt x="342" y="4"/>
                  </a:lnTo>
                  <a:lnTo>
                    <a:pt x="344" y="11"/>
                  </a:lnTo>
                  <a:lnTo>
                    <a:pt x="343" y="15"/>
                  </a:lnTo>
                  <a:lnTo>
                    <a:pt x="341" y="18"/>
                  </a:lnTo>
                  <a:lnTo>
                    <a:pt x="337" y="21"/>
                  </a:lnTo>
                  <a:lnTo>
                    <a:pt x="333" y="22"/>
                  </a:lnTo>
                  <a:lnTo>
                    <a:pt x="287" y="25"/>
                  </a:lnTo>
                  <a:lnTo>
                    <a:pt x="243" y="35"/>
                  </a:lnTo>
                  <a:lnTo>
                    <a:pt x="201" y="50"/>
                  </a:lnTo>
                  <a:lnTo>
                    <a:pt x="163" y="72"/>
                  </a:lnTo>
                  <a:lnTo>
                    <a:pt x="129" y="99"/>
                  </a:lnTo>
                  <a:lnTo>
                    <a:pt x="98" y="128"/>
                  </a:lnTo>
                  <a:lnTo>
                    <a:pt x="71" y="164"/>
                  </a:lnTo>
                  <a:lnTo>
                    <a:pt x="49" y="202"/>
                  </a:lnTo>
                  <a:lnTo>
                    <a:pt x="34" y="243"/>
                  </a:lnTo>
                  <a:lnTo>
                    <a:pt x="24" y="287"/>
                  </a:lnTo>
                  <a:lnTo>
                    <a:pt x="21" y="333"/>
                  </a:lnTo>
                  <a:lnTo>
                    <a:pt x="23" y="374"/>
                  </a:lnTo>
                  <a:lnTo>
                    <a:pt x="31" y="413"/>
                  </a:lnTo>
                  <a:lnTo>
                    <a:pt x="44" y="451"/>
                  </a:lnTo>
                  <a:lnTo>
                    <a:pt x="60" y="486"/>
                  </a:lnTo>
                  <a:lnTo>
                    <a:pt x="82" y="519"/>
                  </a:lnTo>
                  <a:lnTo>
                    <a:pt x="108" y="549"/>
                  </a:lnTo>
                  <a:lnTo>
                    <a:pt x="136" y="575"/>
                  </a:lnTo>
                  <a:lnTo>
                    <a:pt x="168" y="598"/>
                  </a:lnTo>
                  <a:lnTo>
                    <a:pt x="203" y="617"/>
                  </a:lnTo>
                  <a:lnTo>
                    <a:pt x="242" y="631"/>
                  </a:lnTo>
                  <a:lnTo>
                    <a:pt x="244" y="633"/>
                  </a:lnTo>
                  <a:lnTo>
                    <a:pt x="247" y="638"/>
                  </a:lnTo>
                  <a:lnTo>
                    <a:pt x="251" y="644"/>
                  </a:lnTo>
                  <a:lnTo>
                    <a:pt x="254" y="650"/>
                  </a:lnTo>
                  <a:lnTo>
                    <a:pt x="255" y="654"/>
                  </a:lnTo>
                  <a:lnTo>
                    <a:pt x="254" y="657"/>
                  </a:lnTo>
                  <a:lnTo>
                    <a:pt x="251" y="657"/>
                  </a:lnTo>
                  <a:lnTo>
                    <a:pt x="208" y="642"/>
                  </a:lnTo>
                  <a:lnTo>
                    <a:pt x="168" y="623"/>
                  </a:lnTo>
                  <a:lnTo>
                    <a:pt x="132" y="599"/>
                  </a:lnTo>
                  <a:lnTo>
                    <a:pt x="99" y="571"/>
                  </a:lnTo>
                  <a:lnTo>
                    <a:pt x="70" y="538"/>
                  </a:lnTo>
                  <a:lnTo>
                    <a:pt x="46" y="502"/>
                  </a:lnTo>
                  <a:lnTo>
                    <a:pt x="26" y="463"/>
                  </a:lnTo>
                  <a:lnTo>
                    <a:pt x="12" y="422"/>
                  </a:lnTo>
                  <a:lnTo>
                    <a:pt x="3" y="378"/>
                  </a:lnTo>
                  <a:lnTo>
                    <a:pt x="0" y="333"/>
                  </a:lnTo>
                  <a:lnTo>
                    <a:pt x="3" y="288"/>
                  </a:lnTo>
                  <a:lnTo>
                    <a:pt x="12" y="245"/>
                  </a:lnTo>
                  <a:lnTo>
                    <a:pt x="26" y="203"/>
                  </a:lnTo>
                  <a:lnTo>
                    <a:pt x="45" y="165"/>
                  </a:lnTo>
                  <a:lnTo>
                    <a:pt x="69" y="129"/>
                  </a:lnTo>
                  <a:lnTo>
                    <a:pt x="98" y="98"/>
                  </a:lnTo>
                  <a:lnTo>
                    <a:pt x="130" y="69"/>
                  </a:lnTo>
                  <a:lnTo>
                    <a:pt x="165" y="45"/>
                  </a:lnTo>
                  <a:lnTo>
                    <a:pt x="203" y="26"/>
                  </a:lnTo>
                  <a:lnTo>
                    <a:pt x="245" y="12"/>
                  </a:lnTo>
                  <a:lnTo>
                    <a:pt x="288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2363788" y="3154363"/>
              <a:ext cx="273050" cy="51911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8" y="0"/>
                </a:cxn>
                <a:cxn ang="0">
                  <a:pos x="147" y="15"/>
                </a:cxn>
                <a:cxn ang="0">
                  <a:pos x="185" y="35"/>
                </a:cxn>
                <a:cxn ang="0">
                  <a:pos x="219" y="58"/>
                </a:cxn>
                <a:cxn ang="0">
                  <a:pos x="250" y="87"/>
                </a:cxn>
                <a:cxn ang="0">
                  <a:pos x="277" y="119"/>
                </a:cxn>
                <a:cxn ang="0">
                  <a:pos x="301" y="155"/>
                </a:cxn>
                <a:cxn ang="0">
                  <a:pos x="320" y="194"/>
                </a:cxn>
                <a:cxn ang="0">
                  <a:pos x="333" y="234"/>
                </a:cxn>
                <a:cxn ang="0">
                  <a:pos x="341" y="276"/>
                </a:cxn>
                <a:cxn ang="0">
                  <a:pos x="344" y="319"/>
                </a:cxn>
                <a:cxn ang="0">
                  <a:pos x="341" y="364"/>
                </a:cxn>
                <a:cxn ang="0">
                  <a:pos x="332" y="407"/>
                </a:cxn>
                <a:cxn ang="0">
                  <a:pos x="318" y="449"/>
                </a:cxn>
                <a:cxn ang="0">
                  <a:pos x="299" y="487"/>
                </a:cxn>
                <a:cxn ang="0">
                  <a:pos x="275" y="523"/>
                </a:cxn>
                <a:cxn ang="0">
                  <a:pos x="246" y="554"/>
                </a:cxn>
                <a:cxn ang="0">
                  <a:pos x="215" y="583"/>
                </a:cxn>
                <a:cxn ang="0">
                  <a:pos x="179" y="607"/>
                </a:cxn>
                <a:cxn ang="0">
                  <a:pos x="141" y="626"/>
                </a:cxn>
                <a:cxn ang="0">
                  <a:pos x="99" y="640"/>
                </a:cxn>
                <a:cxn ang="0">
                  <a:pos x="56" y="649"/>
                </a:cxn>
                <a:cxn ang="0">
                  <a:pos x="11" y="652"/>
                </a:cxn>
                <a:cxn ang="0">
                  <a:pos x="8" y="652"/>
                </a:cxn>
                <a:cxn ang="0">
                  <a:pos x="4" y="650"/>
                </a:cxn>
                <a:cxn ang="0">
                  <a:pos x="2" y="648"/>
                </a:cxn>
                <a:cxn ang="0">
                  <a:pos x="0" y="645"/>
                </a:cxn>
                <a:cxn ang="0">
                  <a:pos x="0" y="638"/>
                </a:cxn>
                <a:cxn ang="0">
                  <a:pos x="2" y="635"/>
                </a:cxn>
                <a:cxn ang="0">
                  <a:pos x="4" y="633"/>
                </a:cxn>
                <a:cxn ang="0">
                  <a:pos x="11" y="630"/>
                </a:cxn>
                <a:cxn ang="0">
                  <a:pos x="57" y="627"/>
                </a:cxn>
                <a:cxn ang="0">
                  <a:pos x="101" y="617"/>
                </a:cxn>
                <a:cxn ang="0">
                  <a:pos x="142" y="602"/>
                </a:cxn>
                <a:cxn ang="0">
                  <a:pos x="180" y="580"/>
                </a:cxn>
                <a:cxn ang="0">
                  <a:pos x="216" y="553"/>
                </a:cxn>
                <a:cxn ang="0">
                  <a:pos x="245" y="524"/>
                </a:cxn>
                <a:cxn ang="0">
                  <a:pos x="272" y="488"/>
                </a:cxn>
                <a:cxn ang="0">
                  <a:pos x="294" y="450"/>
                </a:cxn>
                <a:cxn ang="0">
                  <a:pos x="309" y="409"/>
                </a:cxn>
                <a:cxn ang="0">
                  <a:pos x="319" y="365"/>
                </a:cxn>
                <a:cxn ang="0">
                  <a:pos x="322" y="319"/>
                </a:cxn>
                <a:cxn ang="0">
                  <a:pos x="320" y="278"/>
                </a:cxn>
                <a:cxn ang="0">
                  <a:pos x="312" y="239"/>
                </a:cxn>
                <a:cxn ang="0">
                  <a:pos x="299" y="201"/>
                </a:cxn>
                <a:cxn ang="0">
                  <a:pos x="283" y="166"/>
                </a:cxn>
                <a:cxn ang="0">
                  <a:pos x="262" y="134"/>
                </a:cxn>
                <a:cxn ang="0">
                  <a:pos x="237" y="103"/>
                </a:cxn>
                <a:cxn ang="0">
                  <a:pos x="207" y="77"/>
                </a:cxn>
                <a:cxn ang="0">
                  <a:pos x="175" y="54"/>
                </a:cxn>
                <a:cxn ang="0">
                  <a:pos x="140" y="35"/>
                </a:cxn>
                <a:cxn ang="0">
                  <a:pos x="101" y="21"/>
                </a:cxn>
                <a:cxn ang="0">
                  <a:pos x="98" y="20"/>
                </a:cxn>
                <a:cxn ang="0">
                  <a:pos x="96" y="18"/>
                </a:cxn>
                <a:cxn ang="0">
                  <a:pos x="94" y="11"/>
                </a:cxn>
                <a:cxn ang="0">
                  <a:pos x="96" y="4"/>
                </a:cxn>
                <a:cxn ang="0">
                  <a:pos x="98" y="2"/>
                </a:cxn>
                <a:cxn ang="0">
                  <a:pos x="105" y="0"/>
                </a:cxn>
              </a:cxnLst>
              <a:rect l="0" t="0" r="r" b="b"/>
              <a:pathLst>
                <a:path w="344" h="652">
                  <a:moveTo>
                    <a:pt x="105" y="0"/>
                  </a:moveTo>
                  <a:lnTo>
                    <a:pt x="108" y="0"/>
                  </a:lnTo>
                  <a:lnTo>
                    <a:pt x="147" y="15"/>
                  </a:lnTo>
                  <a:lnTo>
                    <a:pt x="185" y="35"/>
                  </a:lnTo>
                  <a:lnTo>
                    <a:pt x="219" y="58"/>
                  </a:lnTo>
                  <a:lnTo>
                    <a:pt x="250" y="87"/>
                  </a:lnTo>
                  <a:lnTo>
                    <a:pt x="277" y="119"/>
                  </a:lnTo>
                  <a:lnTo>
                    <a:pt x="301" y="155"/>
                  </a:lnTo>
                  <a:lnTo>
                    <a:pt x="320" y="194"/>
                  </a:lnTo>
                  <a:lnTo>
                    <a:pt x="333" y="234"/>
                  </a:lnTo>
                  <a:lnTo>
                    <a:pt x="341" y="276"/>
                  </a:lnTo>
                  <a:lnTo>
                    <a:pt x="344" y="319"/>
                  </a:lnTo>
                  <a:lnTo>
                    <a:pt x="341" y="364"/>
                  </a:lnTo>
                  <a:lnTo>
                    <a:pt x="332" y="407"/>
                  </a:lnTo>
                  <a:lnTo>
                    <a:pt x="318" y="449"/>
                  </a:lnTo>
                  <a:lnTo>
                    <a:pt x="299" y="487"/>
                  </a:lnTo>
                  <a:lnTo>
                    <a:pt x="275" y="523"/>
                  </a:lnTo>
                  <a:lnTo>
                    <a:pt x="246" y="554"/>
                  </a:lnTo>
                  <a:lnTo>
                    <a:pt x="215" y="583"/>
                  </a:lnTo>
                  <a:lnTo>
                    <a:pt x="179" y="607"/>
                  </a:lnTo>
                  <a:lnTo>
                    <a:pt x="141" y="626"/>
                  </a:lnTo>
                  <a:lnTo>
                    <a:pt x="99" y="640"/>
                  </a:lnTo>
                  <a:lnTo>
                    <a:pt x="56" y="649"/>
                  </a:lnTo>
                  <a:lnTo>
                    <a:pt x="11" y="652"/>
                  </a:lnTo>
                  <a:lnTo>
                    <a:pt x="8" y="652"/>
                  </a:lnTo>
                  <a:lnTo>
                    <a:pt x="4" y="650"/>
                  </a:lnTo>
                  <a:lnTo>
                    <a:pt x="2" y="648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2" y="635"/>
                  </a:lnTo>
                  <a:lnTo>
                    <a:pt x="4" y="633"/>
                  </a:lnTo>
                  <a:lnTo>
                    <a:pt x="11" y="630"/>
                  </a:lnTo>
                  <a:lnTo>
                    <a:pt x="57" y="627"/>
                  </a:lnTo>
                  <a:lnTo>
                    <a:pt x="101" y="617"/>
                  </a:lnTo>
                  <a:lnTo>
                    <a:pt x="142" y="602"/>
                  </a:lnTo>
                  <a:lnTo>
                    <a:pt x="180" y="580"/>
                  </a:lnTo>
                  <a:lnTo>
                    <a:pt x="216" y="553"/>
                  </a:lnTo>
                  <a:lnTo>
                    <a:pt x="245" y="524"/>
                  </a:lnTo>
                  <a:lnTo>
                    <a:pt x="272" y="488"/>
                  </a:lnTo>
                  <a:lnTo>
                    <a:pt x="294" y="450"/>
                  </a:lnTo>
                  <a:lnTo>
                    <a:pt x="309" y="409"/>
                  </a:lnTo>
                  <a:lnTo>
                    <a:pt x="319" y="365"/>
                  </a:lnTo>
                  <a:lnTo>
                    <a:pt x="322" y="319"/>
                  </a:lnTo>
                  <a:lnTo>
                    <a:pt x="320" y="278"/>
                  </a:lnTo>
                  <a:lnTo>
                    <a:pt x="312" y="239"/>
                  </a:lnTo>
                  <a:lnTo>
                    <a:pt x="299" y="201"/>
                  </a:lnTo>
                  <a:lnTo>
                    <a:pt x="283" y="166"/>
                  </a:lnTo>
                  <a:lnTo>
                    <a:pt x="262" y="134"/>
                  </a:lnTo>
                  <a:lnTo>
                    <a:pt x="237" y="103"/>
                  </a:lnTo>
                  <a:lnTo>
                    <a:pt x="207" y="77"/>
                  </a:lnTo>
                  <a:lnTo>
                    <a:pt x="175" y="54"/>
                  </a:lnTo>
                  <a:lnTo>
                    <a:pt x="140" y="35"/>
                  </a:lnTo>
                  <a:lnTo>
                    <a:pt x="101" y="21"/>
                  </a:lnTo>
                  <a:lnTo>
                    <a:pt x="98" y="20"/>
                  </a:lnTo>
                  <a:lnTo>
                    <a:pt x="96" y="18"/>
                  </a:lnTo>
                  <a:lnTo>
                    <a:pt x="94" y="11"/>
                  </a:lnTo>
                  <a:lnTo>
                    <a:pt x="96" y="4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2206625" y="3241675"/>
              <a:ext cx="174625" cy="319088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3" y="0"/>
                </a:cxn>
                <a:cxn ang="0">
                  <a:pos x="217" y="2"/>
                </a:cxn>
                <a:cxn ang="0">
                  <a:pos x="219" y="4"/>
                </a:cxn>
                <a:cxn ang="0">
                  <a:pos x="221" y="11"/>
                </a:cxn>
                <a:cxn ang="0">
                  <a:pos x="220" y="14"/>
                </a:cxn>
                <a:cxn ang="0">
                  <a:pos x="219" y="16"/>
                </a:cxn>
                <a:cxn ang="0">
                  <a:pos x="217" y="19"/>
                </a:cxn>
                <a:cxn ang="0">
                  <a:pos x="213" y="21"/>
                </a:cxn>
                <a:cxn ang="0">
                  <a:pos x="210" y="21"/>
                </a:cxn>
                <a:cxn ang="0">
                  <a:pos x="176" y="24"/>
                </a:cxn>
                <a:cxn ang="0">
                  <a:pos x="145" y="33"/>
                </a:cxn>
                <a:cxn ang="0">
                  <a:pos x="115" y="46"/>
                </a:cxn>
                <a:cxn ang="0">
                  <a:pos x="89" y="65"/>
                </a:cxn>
                <a:cxn ang="0">
                  <a:pos x="66" y="88"/>
                </a:cxn>
                <a:cxn ang="0">
                  <a:pos x="47" y="114"/>
                </a:cxn>
                <a:cxn ang="0">
                  <a:pos x="34" y="144"/>
                </a:cxn>
                <a:cxn ang="0">
                  <a:pos x="25" y="175"/>
                </a:cxn>
                <a:cxn ang="0">
                  <a:pos x="22" y="209"/>
                </a:cxn>
                <a:cxn ang="0">
                  <a:pos x="24" y="240"/>
                </a:cxn>
                <a:cxn ang="0">
                  <a:pos x="32" y="270"/>
                </a:cxn>
                <a:cxn ang="0">
                  <a:pos x="44" y="298"/>
                </a:cxn>
                <a:cxn ang="0">
                  <a:pos x="60" y="323"/>
                </a:cxn>
                <a:cxn ang="0">
                  <a:pos x="81" y="347"/>
                </a:cxn>
                <a:cxn ang="0">
                  <a:pos x="106" y="365"/>
                </a:cxn>
                <a:cxn ang="0">
                  <a:pos x="133" y="381"/>
                </a:cxn>
                <a:cxn ang="0">
                  <a:pos x="136" y="383"/>
                </a:cxn>
                <a:cxn ang="0">
                  <a:pos x="137" y="385"/>
                </a:cxn>
                <a:cxn ang="0">
                  <a:pos x="139" y="388"/>
                </a:cxn>
                <a:cxn ang="0">
                  <a:pos x="139" y="392"/>
                </a:cxn>
                <a:cxn ang="0">
                  <a:pos x="136" y="398"/>
                </a:cxn>
                <a:cxn ang="0">
                  <a:pos x="134" y="400"/>
                </a:cxn>
                <a:cxn ang="0">
                  <a:pos x="131" y="402"/>
                </a:cxn>
                <a:cxn ang="0">
                  <a:pos x="126" y="402"/>
                </a:cxn>
                <a:cxn ang="0">
                  <a:pos x="125" y="400"/>
                </a:cxn>
                <a:cxn ang="0">
                  <a:pos x="123" y="400"/>
                </a:cxn>
                <a:cxn ang="0">
                  <a:pos x="92" y="384"/>
                </a:cxn>
                <a:cxn ang="0">
                  <a:pos x="66" y="362"/>
                </a:cxn>
                <a:cxn ang="0">
                  <a:pos x="43" y="337"/>
                </a:cxn>
                <a:cxn ang="0">
                  <a:pos x="25" y="308"/>
                </a:cxn>
                <a:cxn ang="0">
                  <a:pos x="11" y="277"/>
                </a:cxn>
                <a:cxn ang="0">
                  <a:pos x="3" y="244"/>
                </a:cxn>
                <a:cxn ang="0">
                  <a:pos x="0" y="209"/>
                </a:cxn>
                <a:cxn ang="0">
                  <a:pos x="3" y="172"/>
                </a:cxn>
                <a:cxn ang="0">
                  <a:pos x="13" y="136"/>
                </a:cxn>
                <a:cxn ang="0">
                  <a:pos x="29" y="103"/>
                </a:cxn>
                <a:cxn ang="0">
                  <a:pos x="49" y="75"/>
                </a:cxn>
                <a:cxn ang="0">
                  <a:pos x="75" y="49"/>
                </a:cxn>
                <a:cxn ang="0">
                  <a:pos x="104" y="29"/>
                </a:cxn>
                <a:cxn ang="0">
                  <a:pos x="137" y="13"/>
                </a:cxn>
                <a:cxn ang="0">
                  <a:pos x="173" y="3"/>
                </a:cxn>
                <a:cxn ang="0">
                  <a:pos x="210" y="0"/>
                </a:cxn>
              </a:cxnLst>
              <a:rect l="0" t="0" r="r" b="b"/>
              <a:pathLst>
                <a:path w="221" h="402">
                  <a:moveTo>
                    <a:pt x="210" y="0"/>
                  </a:moveTo>
                  <a:lnTo>
                    <a:pt x="213" y="0"/>
                  </a:lnTo>
                  <a:lnTo>
                    <a:pt x="217" y="2"/>
                  </a:lnTo>
                  <a:lnTo>
                    <a:pt x="219" y="4"/>
                  </a:lnTo>
                  <a:lnTo>
                    <a:pt x="221" y="11"/>
                  </a:lnTo>
                  <a:lnTo>
                    <a:pt x="220" y="14"/>
                  </a:lnTo>
                  <a:lnTo>
                    <a:pt x="219" y="16"/>
                  </a:lnTo>
                  <a:lnTo>
                    <a:pt x="217" y="19"/>
                  </a:lnTo>
                  <a:lnTo>
                    <a:pt x="213" y="21"/>
                  </a:lnTo>
                  <a:lnTo>
                    <a:pt x="210" y="21"/>
                  </a:lnTo>
                  <a:lnTo>
                    <a:pt x="176" y="24"/>
                  </a:lnTo>
                  <a:lnTo>
                    <a:pt x="145" y="33"/>
                  </a:lnTo>
                  <a:lnTo>
                    <a:pt x="115" y="46"/>
                  </a:lnTo>
                  <a:lnTo>
                    <a:pt x="89" y="65"/>
                  </a:lnTo>
                  <a:lnTo>
                    <a:pt x="66" y="88"/>
                  </a:lnTo>
                  <a:lnTo>
                    <a:pt x="47" y="114"/>
                  </a:lnTo>
                  <a:lnTo>
                    <a:pt x="34" y="144"/>
                  </a:lnTo>
                  <a:lnTo>
                    <a:pt x="25" y="175"/>
                  </a:lnTo>
                  <a:lnTo>
                    <a:pt x="22" y="209"/>
                  </a:lnTo>
                  <a:lnTo>
                    <a:pt x="24" y="240"/>
                  </a:lnTo>
                  <a:lnTo>
                    <a:pt x="32" y="270"/>
                  </a:lnTo>
                  <a:lnTo>
                    <a:pt x="44" y="298"/>
                  </a:lnTo>
                  <a:lnTo>
                    <a:pt x="60" y="323"/>
                  </a:lnTo>
                  <a:lnTo>
                    <a:pt x="81" y="347"/>
                  </a:lnTo>
                  <a:lnTo>
                    <a:pt x="106" y="365"/>
                  </a:lnTo>
                  <a:lnTo>
                    <a:pt x="133" y="381"/>
                  </a:lnTo>
                  <a:lnTo>
                    <a:pt x="136" y="383"/>
                  </a:lnTo>
                  <a:lnTo>
                    <a:pt x="137" y="385"/>
                  </a:lnTo>
                  <a:lnTo>
                    <a:pt x="139" y="388"/>
                  </a:lnTo>
                  <a:lnTo>
                    <a:pt x="139" y="392"/>
                  </a:lnTo>
                  <a:lnTo>
                    <a:pt x="136" y="398"/>
                  </a:lnTo>
                  <a:lnTo>
                    <a:pt x="134" y="400"/>
                  </a:lnTo>
                  <a:lnTo>
                    <a:pt x="131" y="402"/>
                  </a:lnTo>
                  <a:lnTo>
                    <a:pt x="126" y="402"/>
                  </a:lnTo>
                  <a:lnTo>
                    <a:pt x="125" y="400"/>
                  </a:lnTo>
                  <a:lnTo>
                    <a:pt x="123" y="400"/>
                  </a:lnTo>
                  <a:lnTo>
                    <a:pt x="92" y="384"/>
                  </a:lnTo>
                  <a:lnTo>
                    <a:pt x="66" y="362"/>
                  </a:lnTo>
                  <a:lnTo>
                    <a:pt x="43" y="337"/>
                  </a:lnTo>
                  <a:lnTo>
                    <a:pt x="25" y="308"/>
                  </a:lnTo>
                  <a:lnTo>
                    <a:pt x="11" y="277"/>
                  </a:lnTo>
                  <a:lnTo>
                    <a:pt x="3" y="244"/>
                  </a:lnTo>
                  <a:lnTo>
                    <a:pt x="0" y="209"/>
                  </a:lnTo>
                  <a:lnTo>
                    <a:pt x="3" y="172"/>
                  </a:lnTo>
                  <a:lnTo>
                    <a:pt x="13" y="136"/>
                  </a:lnTo>
                  <a:lnTo>
                    <a:pt x="29" y="103"/>
                  </a:lnTo>
                  <a:lnTo>
                    <a:pt x="49" y="75"/>
                  </a:lnTo>
                  <a:lnTo>
                    <a:pt x="75" y="49"/>
                  </a:lnTo>
                  <a:lnTo>
                    <a:pt x="104" y="29"/>
                  </a:lnTo>
                  <a:lnTo>
                    <a:pt x="137" y="13"/>
                  </a:lnTo>
                  <a:lnTo>
                    <a:pt x="173" y="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2365375" y="3257550"/>
              <a:ext cx="173038" cy="317500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8" y="0"/>
                </a:cxn>
                <a:cxn ang="0">
                  <a:pos x="101" y="1"/>
                </a:cxn>
                <a:cxn ang="0">
                  <a:pos x="130" y="18"/>
                </a:cxn>
                <a:cxn ang="0">
                  <a:pos x="155" y="39"/>
                </a:cxn>
                <a:cxn ang="0">
                  <a:pos x="177" y="65"/>
                </a:cxn>
                <a:cxn ang="0">
                  <a:pos x="195" y="92"/>
                </a:cxn>
                <a:cxn ang="0">
                  <a:pos x="207" y="123"/>
                </a:cxn>
                <a:cxn ang="0">
                  <a:pos x="216" y="155"/>
                </a:cxn>
                <a:cxn ang="0">
                  <a:pos x="218" y="189"/>
                </a:cxn>
                <a:cxn ang="0">
                  <a:pos x="216" y="222"/>
                </a:cxn>
                <a:cxn ang="0">
                  <a:pos x="208" y="253"/>
                </a:cxn>
                <a:cxn ang="0">
                  <a:pos x="196" y="283"/>
                </a:cxn>
                <a:cxn ang="0">
                  <a:pos x="180" y="310"/>
                </a:cxn>
                <a:cxn ang="0">
                  <a:pos x="159" y="335"/>
                </a:cxn>
                <a:cxn ang="0">
                  <a:pos x="134" y="357"/>
                </a:cxn>
                <a:cxn ang="0">
                  <a:pos x="108" y="374"/>
                </a:cxn>
                <a:cxn ang="0">
                  <a:pos x="78" y="387"/>
                </a:cxn>
                <a:cxn ang="0">
                  <a:pos x="48" y="396"/>
                </a:cxn>
                <a:cxn ang="0">
                  <a:pos x="16" y="399"/>
                </a:cxn>
                <a:cxn ang="0">
                  <a:pos x="8" y="399"/>
                </a:cxn>
                <a:cxn ang="0">
                  <a:pos x="6" y="398"/>
                </a:cxn>
                <a:cxn ang="0">
                  <a:pos x="4" y="398"/>
                </a:cxn>
                <a:cxn ang="0">
                  <a:pos x="1" y="397"/>
                </a:cxn>
                <a:cxn ang="0">
                  <a:pos x="0" y="395"/>
                </a:cxn>
                <a:cxn ang="0">
                  <a:pos x="0" y="393"/>
                </a:cxn>
                <a:cxn ang="0">
                  <a:pos x="6" y="382"/>
                </a:cxn>
                <a:cxn ang="0">
                  <a:pos x="8" y="379"/>
                </a:cxn>
                <a:cxn ang="0">
                  <a:pos x="11" y="377"/>
                </a:cxn>
                <a:cxn ang="0">
                  <a:pos x="15" y="377"/>
                </a:cxn>
                <a:cxn ang="0">
                  <a:pos x="48" y="373"/>
                </a:cxn>
                <a:cxn ang="0">
                  <a:pos x="78" y="364"/>
                </a:cxn>
                <a:cxn ang="0">
                  <a:pos x="107" y="350"/>
                </a:cxn>
                <a:cxn ang="0">
                  <a:pos x="132" y="331"/>
                </a:cxn>
                <a:cxn ang="0">
                  <a:pos x="154" y="309"/>
                </a:cxn>
                <a:cxn ang="0">
                  <a:pos x="172" y="283"/>
                </a:cxn>
                <a:cxn ang="0">
                  <a:pos x="185" y="254"/>
                </a:cxn>
                <a:cxn ang="0">
                  <a:pos x="193" y="222"/>
                </a:cxn>
                <a:cxn ang="0">
                  <a:pos x="196" y="189"/>
                </a:cxn>
                <a:cxn ang="0">
                  <a:pos x="194" y="159"/>
                </a:cxn>
                <a:cxn ang="0">
                  <a:pos x="186" y="130"/>
                </a:cxn>
                <a:cxn ang="0">
                  <a:pos x="175" y="103"/>
                </a:cxn>
                <a:cxn ang="0">
                  <a:pos x="160" y="78"/>
                </a:cxn>
                <a:cxn ang="0">
                  <a:pos x="141" y="56"/>
                </a:cxn>
                <a:cxn ang="0">
                  <a:pos x="118" y="36"/>
                </a:cxn>
                <a:cxn ang="0">
                  <a:pos x="92" y="21"/>
                </a:cxn>
                <a:cxn ang="0">
                  <a:pos x="88" y="17"/>
                </a:cxn>
                <a:cxn ang="0">
                  <a:pos x="86" y="14"/>
                </a:cxn>
                <a:cxn ang="0">
                  <a:pos x="85" y="11"/>
                </a:cxn>
                <a:cxn ang="0">
                  <a:pos x="86" y="6"/>
                </a:cxn>
                <a:cxn ang="0">
                  <a:pos x="88" y="3"/>
                </a:cxn>
                <a:cxn ang="0">
                  <a:pos x="92" y="2"/>
                </a:cxn>
                <a:cxn ang="0">
                  <a:pos x="95" y="0"/>
                </a:cxn>
              </a:cxnLst>
              <a:rect l="0" t="0" r="r" b="b"/>
              <a:pathLst>
                <a:path w="218" h="399">
                  <a:moveTo>
                    <a:pt x="95" y="0"/>
                  </a:moveTo>
                  <a:lnTo>
                    <a:pt x="98" y="0"/>
                  </a:lnTo>
                  <a:lnTo>
                    <a:pt x="101" y="1"/>
                  </a:lnTo>
                  <a:lnTo>
                    <a:pt x="130" y="18"/>
                  </a:lnTo>
                  <a:lnTo>
                    <a:pt x="155" y="39"/>
                  </a:lnTo>
                  <a:lnTo>
                    <a:pt x="177" y="65"/>
                  </a:lnTo>
                  <a:lnTo>
                    <a:pt x="195" y="92"/>
                  </a:lnTo>
                  <a:lnTo>
                    <a:pt x="207" y="123"/>
                  </a:lnTo>
                  <a:lnTo>
                    <a:pt x="216" y="155"/>
                  </a:lnTo>
                  <a:lnTo>
                    <a:pt x="218" y="189"/>
                  </a:lnTo>
                  <a:lnTo>
                    <a:pt x="216" y="222"/>
                  </a:lnTo>
                  <a:lnTo>
                    <a:pt x="208" y="253"/>
                  </a:lnTo>
                  <a:lnTo>
                    <a:pt x="196" y="283"/>
                  </a:lnTo>
                  <a:lnTo>
                    <a:pt x="180" y="310"/>
                  </a:lnTo>
                  <a:lnTo>
                    <a:pt x="159" y="335"/>
                  </a:lnTo>
                  <a:lnTo>
                    <a:pt x="134" y="357"/>
                  </a:lnTo>
                  <a:lnTo>
                    <a:pt x="108" y="374"/>
                  </a:lnTo>
                  <a:lnTo>
                    <a:pt x="78" y="387"/>
                  </a:lnTo>
                  <a:lnTo>
                    <a:pt x="48" y="396"/>
                  </a:lnTo>
                  <a:lnTo>
                    <a:pt x="16" y="399"/>
                  </a:lnTo>
                  <a:lnTo>
                    <a:pt x="8" y="399"/>
                  </a:lnTo>
                  <a:lnTo>
                    <a:pt x="6" y="398"/>
                  </a:lnTo>
                  <a:lnTo>
                    <a:pt x="4" y="398"/>
                  </a:lnTo>
                  <a:lnTo>
                    <a:pt x="1" y="397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6" y="382"/>
                  </a:lnTo>
                  <a:lnTo>
                    <a:pt x="8" y="379"/>
                  </a:lnTo>
                  <a:lnTo>
                    <a:pt x="11" y="377"/>
                  </a:lnTo>
                  <a:lnTo>
                    <a:pt x="15" y="377"/>
                  </a:lnTo>
                  <a:lnTo>
                    <a:pt x="48" y="373"/>
                  </a:lnTo>
                  <a:lnTo>
                    <a:pt x="78" y="364"/>
                  </a:lnTo>
                  <a:lnTo>
                    <a:pt x="107" y="350"/>
                  </a:lnTo>
                  <a:lnTo>
                    <a:pt x="132" y="331"/>
                  </a:lnTo>
                  <a:lnTo>
                    <a:pt x="154" y="309"/>
                  </a:lnTo>
                  <a:lnTo>
                    <a:pt x="172" y="283"/>
                  </a:lnTo>
                  <a:lnTo>
                    <a:pt x="185" y="254"/>
                  </a:lnTo>
                  <a:lnTo>
                    <a:pt x="193" y="222"/>
                  </a:lnTo>
                  <a:lnTo>
                    <a:pt x="196" y="189"/>
                  </a:lnTo>
                  <a:lnTo>
                    <a:pt x="194" y="159"/>
                  </a:lnTo>
                  <a:lnTo>
                    <a:pt x="186" y="130"/>
                  </a:lnTo>
                  <a:lnTo>
                    <a:pt x="175" y="103"/>
                  </a:lnTo>
                  <a:lnTo>
                    <a:pt x="160" y="78"/>
                  </a:lnTo>
                  <a:lnTo>
                    <a:pt x="141" y="56"/>
                  </a:lnTo>
                  <a:lnTo>
                    <a:pt x="118" y="36"/>
                  </a:lnTo>
                  <a:lnTo>
                    <a:pt x="92" y="21"/>
                  </a:lnTo>
                  <a:lnTo>
                    <a:pt x="88" y="17"/>
                  </a:lnTo>
                  <a:lnTo>
                    <a:pt x="86" y="14"/>
                  </a:lnTo>
                  <a:lnTo>
                    <a:pt x="85" y="11"/>
                  </a:lnTo>
                  <a:lnTo>
                    <a:pt x="86" y="6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2365375" y="3071813"/>
              <a:ext cx="133350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170"/>
                </a:cxn>
                <a:cxn ang="0">
                  <a:pos x="0" y="339"/>
                </a:cxn>
                <a:cxn ang="0">
                  <a:pos x="0" y="228"/>
                </a:cxn>
                <a:cxn ang="0">
                  <a:pos x="1" y="224"/>
                </a:cxn>
                <a:cxn ang="0">
                  <a:pos x="3" y="220"/>
                </a:cxn>
                <a:cxn ang="0">
                  <a:pos x="7" y="218"/>
                </a:cxn>
                <a:cxn ang="0">
                  <a:pos x="11" y="217"/>
                </a:cxn>
                <a:cxn ang="0">
                  <a:pos x="18" y="219"/>
                </a:cxn>
                <a:cxn ang="0">
                  <a:pos x="20" y="222"/>
                </a:cxn>
                <a:cxn ang="0">
                  <a:pos x="22" y="225"/>
                </a:cxn>
                <a:cxn ang="0">
                  <a:pos x="22" y="286"/>
                </a:cxn>
                <a:cxn ang="0">
                  <a:pos x="139" y="170"/>
                </a:cxn>
                <a:cxn ang="0">
                  <a:pos x="22" y="53"/>
                </a:cxn>
                <a:cxn ang="0">
                  <a:pos x="22" y="105"/>
                </a:cxn>
                <a:cxn ang="0">
                  <a:pos x="20" y="108"/>
                </a:cxn>
                <a:cxn ang="0">
                  <a:pos x="18" y="110"/>
                </a:cxn>
                <a:cxn ang="0">
                  <a:pos x="11" y="113"/>
                </a:cxn>
                <a:cxn ang="0">
                  <a:pos x="7" y="112"/>
                </a:cxn>
                <a:cxn ang="0">
                  <a:pos x="3" y="109"/>
                </a:cxn>
                <a:cxn ang="0">
                  <a:pos x="1" y="106"/>
                </a:cxn>
                <a:cxn ang="0">
                  <a:pos x="0" y="102"/>
                </a:cxn>
                <a:cxn ang="0">
                  <a:pos x="0" y="0"/>
                </a:cxn>
              </a:cxnLst>
              <a:rect l="0" t="0" r="r" b="b"/>
              <a:pathLst>
                <a:path w="170" h="339">
                  <a:moveTo>
                    <a:pt x="0" y="0"/>
                  </a:moveTo>
                  <a:lnTo>
                    <a:pt x="170" y="170"/>
                  </a:lnTo>
                  <a:lnTo>
                    <a:pt x="0" y="339"/>
                  </a:lnTo>
                  <a:lnTo>
                    <a:pt x="0" y="228"/>
                  </a:lnTo>
                  <a:lnTo>
                    <a:pt x="1" y="224"/>
                  </a:lnTo>
                  <a:lnTo>
                    <a:pt x="3" y="220"/>
                  </a:lnTo>
                  <a:lnTo>
                    <a:pt x="7" y="218"/>
                  </a:lnTo>
                  <a:lnTo>
                    <a:pt x="11" y="217"/>
                  </a:lnTo>
                  <a:lnTo>
                    <a:pt x="18" y="219"/>
                  </a:lnTo>
                  <a:lnTo>
                    <a:pt x="20" y="222"/>
                  </a:lnTo>
                  <a:lnTo>
                    <a:pt x="22" y="225"/>
                  </a:lnTo>
                  <a:lnTo>
                    <a:pt x="22" y="286"/>
                  </a:lnTo>
                  <a:lnTo>
                    <a:pt x="139" y="170"/>
                  </a:lnTo>
                  <a:lnTo>
                    <a:pt x="22" y="53"/>
                  </a:lnTo>
                  <a:lnTo>
                    <a:pt x="22" y="105"/>
                  </a:lnTo>
                  <a:lnTo>
                    <a:pt x="20" y="108"/>
                  </a:lnTo>
                  <a:lnTo>
                    <a:pt x="18" y="110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3" y="109"/>
                  </a:lnTo>
                  <a:lnTo>
                    <a:pt x="1" y="106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2244725" y="3475038"/>
              <a:ext cx="134938" cy="268288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14"/>
                </a:cxn>
                <a:cxn ang="0">
                  <a:pos x="168" y="121"/>
                </a:cxn>
                <a:cxn ang="0">
                  <a:pos x="165" y="123"/>
                </a:cxn>
                <a:cxn ang="0">
                  <a:pos x="162" y="125"/>
                </a:cxn>
                <a:cxn ang="0">
                  <a:pos x="156" y="125"/>
                </a:cxn>
                <a:cxn ang="0">
                  <a:pos x="152" y="123"/>
                </a:cxn>
                <a:cxn ang="0">
                  <a:pos x="150" y="121"/>
                </a:cxn>
                <a:cxn ang="0">
                  <a:pos x="148" y="117"/>
                </a:cxn>
                <a:cxn ang="0">
                  <a:pos x="148" y="51"/>
                </a:cxn>
                <a:cxn ang="0">
                  <a:pos x="31" y="168"/>
                </a:cxn>
                <a:cxn ang="0">
                  <a:pos x="148" y="285"/>
                </a:cxn>
                <a:cxn ang="0">
                  <a:pos x="148" y="235"/>
                </a:cxn>
                <a:cxn ang="0">
                  <a:pos x="150" y="232"/>
                </a:cxn>
                <a:cxn ang="0">
                  <a:pos x="152" y="230"/>
                </a:cxn>
                <a:cxn ang="0">
                  <a:pos x="159" y="227"/>
                </a:cxn>
                <a:cxn ang="0">
                  <a:pos x="163" y="229"/>
                </a:cxn>
                <a:cxn ang="0">
                  <a:pos x="167" y="231"/>
                </a:cxn>
                <a:cxn ang="0">
                  <a:pos x="169" y="234"/>
                </a:cxn>
                <a:cxn ang="0">
                  <a:pos x="170" y="238"/>
                </a:cxn>
                <a:cxn ang="0">
                  <a:pos x="170" y="337"/>
                </a:cxn>
                <a:cxn ang="0">
                  <a:pos x="0" y="168"/>
                </a:cxn>
                <a:cxn ang="0">
                  <a:pos x="170" y="0"/>
                </a:cxn>
              </a:cxnLst>
              <a:rect l="0" t="0" r="r" b="b"/>
              <a:pathLst>
                <a:path w="170" h="337">
                  <a:moveTo>
                    <a:pt x="170" y="0"/>
                  </a:moveTo>
                  <a:lnTo>
                    <a:pt x="170" y="114"/>
                  </a:lnTo>
                  <a:lnTo>
                    <a:pt x="168" y="121"/>
                  </a:lnTo>
                  <a:lnTo>
                    <a:pt x="165" y="123"/>
                  </a:lnTo>
                  <a:lnTo>
                    <a:pt x="162" y="125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50" y="121"/>
                  </a:lnTo>
                  <a:lnTo>
                    <a:pt x="148" y="117"/>
                  </a:lnTo>
                  <a:lnTo>
                    <a:pt x="148" y="51"/>
                  </a:lnTo>
                  <a:lnTo>
                    <a:pt x="31" y="168"/>
                  </a:lnTo>
                  <a:lnTo>
                    <a:pt x="148" y="285"/>
                  </a:lnTo>
                  <a:lnTo>
                    <a:pt x="148" y="235"/>
                  </a:lnTo>
                  <a:lnTo>
                    <a:pt x="150" y="232"/>
                  </a:lnTo>
                  <a:lnTo>
                    <a:pt x="152" y="230"/>
                  </a:lnTo>
                  <a:lnTo>
                    <a:pt x="159" y="227"/>
                  </a:lnTo>
                  <a:lnTo>
                    <a:pt x="163" y="229"/>
                  </a:lnTo>
                  <a:lnTo>
                    <a:pt x="167" y="231"/>
                  </a:lnTo>
                  <a:lnTo>
                    <a:pt x="169" y="234"/>
                  </a:lnTo>
                  <a:lnTo>
                    <a:pt x="170" y="238"/>
                  </a:lnTo>
                  <a:lnTo>
                    <a:pt x="170" y="337"/>
                  </a:lnTo>
                  <a:lnTo>
                    <a:pt x="0" y="16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78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15372</TotalTime>
  <Words>436</Words>
  <Application>Microsoft Office PowerPoint</Application>
  <PresentationFormat>Произвольный</PresentationFormat>
  <Paragraphs>115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ОЦЕНКА</vt:lpstr>
      <vt:lpstr>ЭКСПЕРИМЕНТ С ORA2PG</vt:lpstr>
      <vt:lpstr>КОНВЕРТАЦИЯ ПАКЕТОВ И ПРОЦЕДУР</vt:lpstr>
      <vt:lpstr>ПРЕОБРАЗОВАНИЯ. ОСНОВНЫЕ МОМЕНТЫ.</vt:lpstr>
      <vt:lpstr>ПРЕОБРАЗОВАНИЯ. ПРОЧИЕ МОМЕНТЫ.</vt:lpstr>
      <vt:lpstr>НЕИМЕНОВАННЫЕ БЛОКИ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Марат Фаттахов</cp:lastModifiedBy>
  <cp:revision>811</cp:revision>
  <dcterms:created xsi:type="dcterms:W3CDTF">2013-11-14T07:59:07Z</dcterms:created>
  <dcterms:modified xsi:type="dcterms:W3CDTF">2016-02-04T14:36:03Z</dcterms:modified>
</cp:coreProperties>
</file>